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1" r:id="rId6"/>
    <p:sldId id="263" r:id="rId7"/>
    <p:sldId id="273" r:id="rId8"/>
    <p:sldId id="283" r:id="rId9"/>
    <p:sldId id="285" r:id="rId10"/>
    <p:sldId id="286" r:id="rId11"/>
    <p:sldId id="30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FB59"/>
    <a:srgbClr val="D4BAF9"/>
    <a:srgbClr val="83B0FF"/>
    <a:srgbClr val="7CF9CB"/>
    <a:srgbClr val="FF4C70"/>
    <a:srgbClr val="EA46E5"/>
    <a:srgbClr val="595959"/>
    <a:srgbClr val="00A5B4"/>
    <a:srgbClr val="F2E400"/>
    <a:srgbClr val="77BC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ED083F-AE93-D1F1-22E6-37989D8BE2EE}" v="767" dt="2025-12-02T11:07:42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83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ld, Tom" userId="S::th52@aru.ac.uk::2ee18381-61c4-4dfa-b128-a80e4a0e7d70" providerId="AD" clId="Web-{C3ED083F-AE93-D1F1-22E6-37989D8BE2EE}"/>
    <pc:docChg chg="addSld delSld modSld sldOrd">
      <pc:chgData name="Heald, Tom" userId="S::th52@aru.ac.uk::2ee18381-61c4-4dfa-b128-a80e4a0e7d70" providerId="AD" clId="Web-{C3ED083F-AE93-D1F1-22E6-37989D8BE2EE}" dt="2025-12-02T11:07:27.553" v="518" actId="20577"/>
      <pc:docMkLst>
        <pc:docMk/>
      </pc:docMkLst>
      <pc:sldChg chg="delSp modSp">
        <pc:chgData name="Heald, Tom" userId="S::th52@aru.ac.uk::2ee18381-61c4-4dfa-b128-a80e4a0e7d70" providerId="AD" clId="Web-{C3ED083F-AE93-D1F1-22E6-37989D8BE2EE}" dt="2025-12-02T10:30:51.423" v="9"/>
        <pc:sldMkLst>
          <pc:docMk/>
          <pc:sldMk cId="3005206020" sldId="256"/>
        </pc:sldMkLst>
        <pc:spChg chg="mod">
          <ac:chgData name="Heald, Tom" userId="S::th52@aru.ac.uk::2ee18381-61c4-4dfa-b128-a80e4a0e7d70" providerId="AD" clId="Web-{C3ED083F-AE93-D1F1-22E6-37989D8BE2EE}" dt="2025-12-02T10:30:46.422" v="8" actId="20577"/>
          <ac:spMkLst>
            <pc:docMk/>
            <pc:sldMk cId="3005206020" sldId="256"/>
            <ac:spMk id="6" creationId="{23FF8E39-A4E7-AFDE-586F-0A87582D6BE0}"/>
          </ac:spMkLst>
        </pc:spChg>
        <pc:spChg chg="del">
          <ac:chgData name="Heald, Tom" userId="S::th52@aru.ac.uk::2ee18381-61c4-4dfa-b128-a80e4a0e7d70" providerId="AD" clId="Web-{C3ED083F-AE93-D1F1-22E6-37989D8BE2EE}" dt="2025-12-02T10:30:51.423" v="9"/>
          <ac:spMkLst>
            <pc:docMk/>
            <pc:sldMk cId="3005206020" sldId="256"/>
            <ac:spMk id="7" creationId="{A3230E79-3B1F-5A95-8AC0-0CD133F95A3D}"/>
          </ac:spMkLst>
        </pc:spChg>
      </pc:sldChg>
      <pc:sldChg chg="del">
        <pc:chgData name="Heald, Tom" userId="S::th52@aru.ac.uk::2ee18381-61c4-4dfa-b128-a80e4a0e7d70" providerId="AD" clId="Web-{C3ED083F-AE93-D1F1-22E6-37989D8BE2EE}" dt="2025-12-02T10:30:56.736" v="10"/>
        <pc:sldMkLst>
          <pc:docMk/>
          <pc:sldMk cId="1284250898" sldId="257"/>
        </pc:sldMkLst>
      </pc:sldChg>
      <pc:sldChg chg="del">
        <pc:chgData name="Heald, Tom" userId="S::th52@aru.ac.uk::2ee18381-61c4-4dfa-b128-a80e4a0e7d70" providerId="AD" clId="Web-{C3ED083F-AE93-D1F1-22E6-37989D8BE2EE}" dt="2025-12-02T10:42:55.859" v="13"/>
        <pc:sldMkLst>
          <pc:docMk/>
          <pc:sldMk cId="2922076052" sldId="258"/>
        </pc:sldMkLst>
      </pc:sldChg>
      <pc:sldChg chg="del">
        <pc:chgData name="Heald, Tom" userId="S::th52@aru.ac.uk::2ee18381-61c4-4dfa-b128-a80e4a0e7d70" providerId="AD" clId="Web-{C3ED083F-AE93-D1F1-22E6-37989D8BE2EE}" dt="2025-12-02T10:43:52.845" v="14"/>
        <pc:sldMkLst>
          <pc:docMk/>
          <pc:sldMk cId="1595007530" sldId="259"/>
        </pc:sldMkLst>
      </pc:sldChg>
      <pc:sldChg chg="del">
        <pc:chgData name="Heald, Tom" userId="S::th52@aru.ac.uk::2ee18381-61c4-4dfa-b128-a80e4a0e7d70" providerId="AD" clId="Web-{C3ED083F-AE93-D1F1-22E6-37989D8BE2EE}" dt="2025-12-02T10:43:55.454" v="15"/>
        <pc:sldMkLst>
          <pc:docMk/>
          <pc:sldMk cId="3621489840" sldId="260"/>
        </pc:sldMkLst>
      </pc:sldChg>
      <pc:sldChg chg="modSp">
        <pc:chgData name="Heald, Tom" userId="S::th52@aru.ac.uk::2ee18381-61c4-4dfa-b128-a80e4a0e7d70" providerId="AD" clId="Web-{C3ED083F-AE93-D1F1-22E6-37989D8BE2EE}" dt="2025-12-02T10:48:16.567" v="174" actId="20577"/>
        <pc:sldMkLst>
          <pc:docMk/>
          <pc:sldMk cId="2186919166" sldId="261"/>
        </pc:sldMkLst>
        <pc:spChg chg="mod">
          <ac:chgData name="Heald, Tom" userId="S::th52@aru.ac.uk::2ee18381-61c4-4dfa-b128-a80e4a0e7d70" providerId="AD" clId="Web-{C3ED083F-AE93-D1F1-22E6-37989D8BE2EE}" dt="2025-12-02T10:47:08.287" v="125" actId="20577"/>
          <ac:spMkLst>
            <pc:docMk/>
            <pc:sldMk cId="2186919166" sldId="261"/>
            <ac:spMk id="6" creationId="{DAC0386B-8D6C-9E0B-8F00-D8ADEB361669}"/>
          </ac:spMkLst>
        </pc:spChg>
        <pc:spChg chg="mod">
          <ac:chgData name="Heald, Tom" userId="S::th52@aru.ac.uk::2ee18381-61c4-4dfa-b128-a80e4a0e7d70" providerId="AD" clId="Web-{C3ED083F-AE93-D1F1-22E6-37989D8BE2EE}" dt="2025-12-02T10:48:16.567" v="174" actId="20577"/>
          <ac:spMkLst>
            <pc:docMk/>
            <pc:sldMk cId="2186919166" sldId="261"/>
            <ac:spMk id="8" creationId="{D4A32D61-FF08-C2CF-4783-DF30F4D24339}"/>
          </ac:spMkLst>
        </pc:spChg>
      </pc:sldChg>
      <pc:sldChg chg="del">
        <pc:chgData name="Heald, Tom" userId="S::th52@aru.ac.uk::2ee18381-61c4-4dfa-b128-a80e4a0e7d70" providerId="AD" clId="Web-{C3ED083F-AE93-D1F1-22E6-37989D8BE2EE}" dt="2025-12-02T10:43:59.611" v="16"/>
        <pc:sldMkLst>
          <pc:docMk/>
          <pc:sldMk cId="3088477891" sldId="262"/>
        </pc:sldMkLst>
      </pc:sldChg>
      <pc:sldChg chg="modSp">
        <pc:chgData name="Heald, Tom" userId="S::th52@aru.ac.uk::2ee18381-61c4-4dfa-b128-a80e4a0e7d70" providerId="AD" clId="Web-{C3ED083F-AE93-D1F1-22E6-37989D8BE2EE}" dt="2025-12-02T10:50:31.119" v="222" actId="20577"/>
        <pc:sldMkLst>
          <pc:docMk/>
          <pc:sldMk cId="824698645" sldId="263"/>
        </pc:sldMkLst>
        <pc:spChg chg="mod">
          <ac:chgData name="Heald, Tom" userId="S::th52@aru.ac.uk::2ee18381-61c4-4dfa-b128-a80e4a0e7d70" providerId="AD" clId="Web-{C3ED083F-AE93-D1F1-22E6-37989D8BE2EE}" dt="2025-12-02T10:48:46.994" v="197" actId="20577"/>
          <ac:spMkLst>
            <pc:docMk/>
            <pc:sldMk cId="824698645" sldId="263"/>
            <ac:spMk id="7" creationId="{FA2D7AB4-494E-3556-35FA-A89123A5868A}"/>
          </ac:spMkLst>
        </pc:spChg>
        <pc:spChg chg="mod">
          <ac:chgData name="Heald, Tom" userId="S::th52@aru.ac.uk::2ee18381-61c4-4dfa-b128-a80e4a0e7d70" providerId="AD" clId="Web-{C3ED083F-AE93-D1F1-22E6-37989D8BE2EE}" dt="2025-12-02T10:50:31.119" v="222" actId="20577"/>
          <ac:spMkLst>
            <pc:docMk/>
            <pc:sldMk cId="824698645" sldId="263"/>
            <ac:spMk id="9" creationId="{971D9031-84EE-1D8B-BDB5-166F2D8675F3}"/>
          </ac:spMkLst>
        </pc:spChg>
      </pc:sldChg>
      <pc:sldChg chg="del">
        <pc:chgData name="Heald, Tom" userId="S::th52@aru.ac.uk::2ee18381-61c4-4dfa-b128-a80e4a0e7d70" providerId="AD" clId="Web-{C3ED083F-AE93-D1F1-22E6-37989D8BE2EE}" dt="2025-12-02T10:44:03.033" v="17"/>
        <pc:sldMkLst>
          <pc:docMk/>
          <pc:sldMk cId="1687847033" sldId="264"/>
        </pc:sldMkLst>
      </pc:sldChg>
      <pc:sldChg chg="del">
        <pc:chgData name="Heald, Tom" userId="S::th52@aru.ac.uk::2ee18381-61c4-4dfa-b128-a80e4a0e7d70" providerId="AD" clId="Web-{C3ED083F-AE93-D1F1-22E6-37989D8BE2EE}" dt="2025-12-02T10:44:13.158" v="21"/>
        <pc:sldMkLst>
          <pc:docMk/>
          <pc:sldMk cId="1536491874" sldId="265"/>
        </pc:sldMkLst>
      </pc:sldChg>
      <pc:sldChg chg="del">
        <pc:chgData name="Heald, Tom" userId="S::th52@aru.ac.uk::2ee18381-61c4-4dfa-b128-a80e4a0e7d70" providerId="AD" clId="Web-{C3ED083F-AE93-D1F1-22E6-37989D8BE2EE}" dt="2025-12-02T10:44:13.158" v="19"/>
        <pc:sldMkLst>
          <pc:docMk/>
          <pc:sldMk cId="1285927748" sldId="266"/>
        </pc:sldMkLst>
      </pc:sldChg>
      <pc:sldChg chg="del">
        <pc:chgData name="Heald, Tom" userId="S::th52@aru.ac.uk::2ee18381-61c4-4dfa-b128-a80e4a0e7d70" providerId="AD" clId="Web-{C3ED083F-AE93-D1F1-22E6-37989D8BE2EE}" dt="2025-12-02T10:50:56.684" v="223"/>
        <pc:sldMkLst>
          <pc:docMk/>
          <pc:sldMk cId="372259118" sldId="269"/>
        </pc:sldMkLst>
      </pc:sldChg>
      <pc:sldChg chg="modSp del">
        <pc:chgData name="Heald, Tom" userId="S::th52@aru.ac.uk::2ee18381-61c4-4dfa-b128-a80e4a0e7d70" providerId="AD" clId="Web-{C3ED083F-AE93-D1F1-22E6-37989D8BE2EE}" dt="2025-12-02T10:50:58.263" v="224"/>
        <pc:sldMkLst>
          <pc:docMk/>
          <pc:sldMk cId="66582818" sldId="270"/>
        </pc:sldMkLst>
        <pc:spChg chg="mod">
          <ac:chgData name="Heald, Tom" userId="S::th52@aru.ac.uk::2ee18381-61c4-4dfa-b128-a80e4a0e7d70" providerId="AD" clId="Web-{C3ED083F-AE93-D1F1-22E6-37989D8BE2EE}" dt="2025-12-02T10:46:47.677" v="118" actId="20577"/>
          <ac:spMkLst>
            <pc:docMk/>
            <pc:sldMk cId="66582818" sldId="270"/>
            <ac:spMk id="2" creationId="{E430B867-D38F-56BE-D18A-40C996C6E442}"/>
          </ac:spMkLst>
        </pc:spChg>
        <pc:spChg chg="mod">
          <ac:chgData name="Heald, Tom" userId="S::th52@aru.ac.uk::2ee18381-61c4-4dfa-b128-a80e4a0e7d70" providerId="AD" clId="Web-{C3ED083F-AE93-D1F1-22E6-37989D8BE2EE}" dt="2025-12-02T10:45:04.706" v="29" actId="20577"/>
          <ac:spMkLst>
            <pc:docMk/>
            <pc:sldMk cId="66582818" sldId="270"/>
            <ac:spMk id="10" creationId="{4F257A35-1253-0AC2-C630-B084A7D2BBBF}"/>
          </ac:spMkLst>
        </pc:spChg>
      </pc:sldChg>
      <pc:sldChg chg="del">
        <pc:chgData name="Heald, Tom" userId="S::th52@aru.ac.uk::2ee18381-61c4-4dfa-b128-a80e4a0e7d70" providerId="AD" clId="Web-{C3ED083F-AE93-D1F1-22E6-37989D8BE2EE}" dt="2025-12-02T10:51:01.294" v="225"/>
        <pc:sldMkLst>
          <pc:docMk/>
          <pc:sldMk cId="57453220" sldId="271"/>
        </pc:sldMkLst>
      </pc:sldChg>
      <pc:sldChg chg="del">
        <pc:chgData name="Heald, Tom" userId="S::th52@aru.ac.uk::2ee18381-61c4-4dfa-b128-a80e4a0e7d70" providerId="AD" clId="Web-{C3ED083F-AE93-D1F1-22E6-37989D8BE2EE}" dt="2025-12-02T10:51:03.748" v="226"/>
        <pc:sldMkLst>
          <pc:docMk/>
          <pc:sldMk cId="4053665630" sldId="272"/>
        </pc:sldMkLst>
      </pc:sldChg>
      <pc:sldChg chg="delSp modSp">
        <pc:chgData name="Heald, Tom" userId="S::th52@aru.ac.uk::2ee18381-61c4-4dfa-b128-a80e4a0e7d70" providerId="AD" clId="Web-{C3ED083F-AE93-D1F1-22E6-37989D8BE2EE}" dt="2025-12-02T10:55:24.409" v="276" actId="20577"/>
        <pc:sldMkLst>
          <pc:docMk/>
          <pc:sldMk cId="688869030" sldId="273"/>
        </pc:sldMkLst>
        <pc:spChg chg="mod">
          <ac:chgData name="Heald, Tom" userId="S::th52@aru.ac.uk::2ee18381-61c4-4dfa-b128-a80e4a0e7d70" providerId="AD" clId="Web-{C3ED083F-AE93-D1F1-22E6-37989D8BE2EE}" dt="2025-12-02T10:54:40.828" v="265" actId="20577"/>
          <ac:spMkLst>
            <pc:docMk/>
            <pc:sldMk cId="688869030" sldId="273"/>
            <ac:spMk id="6" creationId="{3D7C3BF8-6EA5-A883-5A2A-9299969FA17D}"/>
          </ac:spMkLst>
        </pc:spChg>
        <pc:spChg chg="mod">
          <ac:chgData name="Heald, Tom" userId="S::th52@aru.ac.uk::2ee18381-61c4-4dfa-b128-a80e4a0e7d70" providerId="AD" clId="Web-{C3ED083F-AE93-D1F1-22E6-37989D8BE2EE}" dt="2025-12-02T10:55:24.409" v="276" actId="20577"/>
          <ac:spMkLst>
            <pc:docMk/>
            <pc:sldMk cId="688869030" sldId="273"/>
            <ac:spMk id="20" creationId="{C4111C5E-1B7A-EF93-0A1E-7E10CC30BD44}"/>
          </ac:spMkLst>
        </pc:spChg>
        <pc:picChg chg="del">
          <ac:chgData name="Heald, Tom" userId="S::th52@aru.ac.uk::2ee18381-61c4-4dfa-b128-a80e4a0e7d70" providerId="AD" clId="Web-{C3ED083F-AE93-D1F1-22E6-37989D8BE2EE}" dt="2025-12-02T10:51:05.529" v="227"/>
          <ac:picMkLst>
            <pc:docMk/>
            <pc:sldMk cId="688869030" sldId="273"/>
            <ac:picMk id="22" creationId="{ECFCE66E-5605-266F-0E7B-6D95C9F57936}"/>
          </ac:picMkLst>
        </pc:picChg>
      </pc:sldChg>
      <pc:sldChg chg="del">
        <pc:chgData name="Heald, Tom" userId="S::th52@aru.ac.uk::2ee18381-61c4-4dfa-b128-a80e4a0e7d70" providerId="AD" clId="Web-{C3ED083F-AE93-D1F1-22E6-37989D8BE2EE}" dt="2025-12-02T10:57:06.210" v="277"/>
        <pc:sldMkLst>
          <pc:docMk/>
          <pc:sldMk cId="1881761323" sldId="274"/>
        </pc:sldMkLst>
      </pc:sldChg>
      <pc:sldChg chg="del">
        <pc:chgData name="Heald, Tom" userId="S::th52@aru.ac.uk::2ee18381-61c4-4dfa-b128-a80e4a0e7d70" providerId="AD" clId="Web-{C3ED083F-AE93-D1F1-22E6-37989D8BE2EE}" dt="2025-12-02T10:57:08.023" v="278"/>
        <pc:sldMkLst>
          <pc:docMk/>
          <pc:sldMk cId="3465658139" sldId="275"/>
        </pc:sldMkLst>
      </pc:sldChg>
      <pc:sldChg chg="del">
        <pc:chgData name="Heald, Tom" userId="S::th52@aru.ac.uk::2ee18381-61c4-4dfa-b128-a80e4a0e7d70" providerId="AD" clId="Web-{C3ED083F-AE93-D1F1-22E6-37989D8BE2EE}" dt="2025-12-02T10:57:10.351" v="279"/>
        <pc:sldMkLst>
          <pc:docMk/>
          <pc:sldMk cId="3299524001" sldId="282"/>
        </pc:sldMkLst>
      </pc:sldChg>
      <pc:sldChg chg="delSp modSp delAnim">
        <pc:chgData name="Heald, Tom" userId="S::th52@aru.ac.uk::2ee18381-61c4-4dfa-b128-a80e4a0e7d70" providerId="AD" clId="Web-{C3ED083F-AE93-D1F1-22E6-37989D8BE2EE}" dt="2025-12-02T11:03:05.081" v="371"/>
        <pc:sldMkLst>
          <pc:docMk/>
          <pc:sldMk cId="691121906" sldId="283"/>
        </pc:sldMkLst>
        <pc:spChg chg="mod">
          <ac:chgData name="Heald, Tom" userId="S::th52@aru.ac.uk::2ee18381-61c4-4dfa-b128-a80e4a0e7d70" providerId="AD" clId="Web-{C3ED083F-AE93-D1F1-22E6-37989D8BE2EE}" dt="2025-12-02T10:57:26.336" v="294" actId="14100"/>
          <ac:spMkLst>
            <pc:docMk/>
            <pc:sldMk cId="691121906" sldId="283"/>
            <ac:spMk id="2" creationId="{5D0D9767-F700-803F-E3AB-31A1ECF9E738}"/>
          </ac:spMkLst>
        </pc:spChg>
        <pc:spChg chg="mod">
          <ac:chgData name="Heald, Tom" userId="S::th52@aru.ac.uk::2ee18381-61c4-4dfa-b128-a80e4a0e7d70" providerId="AD" clId="Web-{C3ED083F-AE93-D1F1-22E6-37989D8BE2EE}" dt="2025-12-02T10:57:43.009" v="305" actId="20577"/>
          <ac:spMkLst>
            <pc:docMk/>
            <pc:sldMk cId="691121906" sldId="283"/>
            <ac:spMk id="6" creationId="{668ADB80-4F26-2CA2-1295-FDB349FAF797}"/>
          </ac:spMkLst>
        </pc:spChg>
        <pc:spChg chg="mod">
          <ac:chgData name="Heald, Tom" userId="S::th52@aru.ac.uk::2ee18381-61c4-4dfa-b128-a80e4a0e7d70" providerId="AD" clId="Web-{C3ED083F-AE93-D1F1-22E6-37989D8BE2EE}" dt="2025-12-02T10:57:52.509" v="324" actId="20577"/>
          <ac:spMkLst>
            <pc:docMk/>
            <pc:sldMk cId="691121906" sldId="283"/>
            <ac:spMk id="7" creationId="{3E691E8E-5F71-D1AF-D971-54008620E3FC}"/>
          </ac:spMkLst>
        </pc:spChg>
        <pc:spChg chg="mod">
          <ac:chgData name="Heald, Tom" userId="S::th52@aru.ac.uk::2ee18381-61c4-4dfa-b128-a80e4a0e7d70" providerId="AD" clId="Web-{C3ED083F-AE93-D1F1-22E6-37989D8BE2EE}" dt="2025-12-02T10:58:10.416" v="333" actId="20577"/>
          <ac:spMkLst>
            <pc:docMk/>
            <pc:sldMk cId="691121906" sldId="283"/>
            <ac:spMk id="8" creationId="{27E970AB-CBDD-100B-6726-962F236318A8}"/>
          </ac:spMkLst>
        </pc:spChg>
        <pc:spChg chg="mod">
          <ac:chgData name="Heald, Tom" userId="S::th52@aru.ac.uk::2ee18381-61c4-4dfa-b128-a80e4a0e7d70" providerId="AD" clId="Web-{C3ED083F-AE93-D1F1-22E6-37989D8BE2EE}" dt="2025-12-02T10:58:21.041" v="336" actId="20577"/>
          <ac:spMkLst>
            <pc:docMk/>
            <pc:sldMk cId="691121906" sldId="283"/>
            <ac:spMk id="11" creationId="{50B71A51-8630-B305-61EE-A471541A162E}"/>
          </ac:spMkLst>
        </pc:spChg>
        <pc:spChg chg="mod">
          <ac:chgData name="Heald, Tom" userId="S::th52@aru.ac.uk::2ee18381-61c4-4dfa-b128-a80e4a0e7d70" providerId="AD" clId="Web-{C3ED083F-AE93-D1F1-22E6-37989D8BE2EE}" dt="2025-12-02T10:58:30.057" v="341" actId="20577"/>
          <ac:spMkLst>
            <pc:docMk/>
            <pc:sldMk cId="691121906" sldId="283"/>
            <ac:spMk id="14" creationId="{7129EDAA-79B2-5427-7A46-CC19A5C78E1B}"/>
          </ac:spMkLst>
        </pc:spChg>
        <pc:spChg chg="del mod">
          <ac:chgData name="Heald, Tom" userId="S::th52@aru.ac.uk::2ee18381-61c4-4dfa-b128-a80e4a0e7d70" providerId="AD" clId="Web-{C3ED083F-AE93-D1F1-22E6-37989D8BE2EE}" dt="2025-12-02T11:03:02.628" v="370"/>
          <ac:spMkLst>
            <pc:docMk/>
            <pc:sldMk cId="691121906" sldId="283"/>
            <ac:spMk id="15" creationId="{BDCEDE46-86B0-9E57-E2B3-45649233394B}"/>
          </ac:spMkLst>
        </pc:spChg>
        <pc:spChg chg="mod">
          <ac:chgData name="Heald, Tom" userId="S::th52@aru.ac.uk::2ee18381-61c4-4dfa-b128-a80e4a0e7d70" providerId="AD" clId="Web-{C3ED083F-AE93-D1F1-22E6-37989D8BE2EE}" dt="2025-12-02T10:58:48.245" v="358" actId="20577"/>
          <ac:spMkLst>
            <pc:docMk/>
            <pc:sldMk cId="691121906" sldId="283"/>
            <ac:spMk id="18" creationId="{F6BBE8F0-09BC-1C91-7F62-5C5CC1F0ECC8}"/>
          </ac:spMkLst>
        </pc:spChg>
        <pc:spChg chg="mod">
          <ac:chgData name="Heald, Tom" userId="S::th52@aru.ac.uk::2ee18381-61c4-4dfa-b128-a80e4a0e7d70" providerId="AD" clId="Web-{C3ED083F-AE93-D1F1-22E6-37989D8BE2EE}" dt="2025-12-02T11:01:13.812" v="361" actId="20577"/>
          <ac:spMkLst>
            <pc:docMk/>
            <pc:sldMk cId="691121906" sldId="283"/>
            <ac:spMk id="19" creationId="{507643D0-F167-16BA-079A-18E74CA958A2}"/>
          </ac:spMkLst>
        </pc:spChg>
        <pc:spChg chg="mod">
          <ac:chgData name="Heald, Tom" userId="S::th52@aru.ac.uk::2ee18381-61c4-4dfa-b128-a80e4a0e7d70" providerId="AD" clId="Web-{C3ED083F-AE93-D1F1-22E6-37989D8BE2EE}" dt="2025-12-02T11:01:32.094" v="363" actId="20577"/>
          <ac:spMkLst>
            <pc:docMk/>
            <pc:sldMk cId="691121906" sldId="283"/>
            <ac:spMk id="20" creationId="{16D4ED7E-E7FE-5D72-A92B-6458287693BA}"/>
          </ac:spMkLst>
        </pc:spChg>
        <pc:spChg chg="mod">
          <ac:chgData name="Heald, Tom" userId="S::th52@aru.ac.uk::2ee18381-61c4-4dfa-b128-a80e4a0e7d70" providerId="AD" clId="Web-{C3ED083F-AE93-D1F1-22E6-37989D8BE2EE}" dt="2025-12-02T11:01:47.188" v="365" actId="20577"/>
          <ac:spMkLst>
            <pc:docMk/>
            <pc:sldMk cId="691121906" sldId="283"/>
            <ac:spMk id="21" creationId="{34E6C41B-1D80-5C22-47F1-91F3975F6AC0}"/>
          </ac:spMkLst>
        </pc:spChg>
        <pc:spChg chg="mod">
          <ac:chgData name="Heald, Tom" userId="S::th52@aru.ac.uk::2ee18381-61c4-4dfa-b128-a80e4a0e7d70" providerId="AD" clId="Web-{C3ED083F-AE93-D1F1-22E6-37989D8BE2EE}" dt="2025-12-02T11:02:57.049" v="367" actId="20577"/>
          <ac:spMkLst>
            <pc:docMk/>
            <pc:sldMk cId="691121906" sldId="283"/>
            <ac:spMk id="22" creationId="{5983A427-1A79-7564-DF46-7DE17C57C4D1}"/>
          </ac:spMkLst>
        </pc:spChg>
        <pc:spChg chg="del">
          <ac:chgData name="Heald, Tom" userId="S::th52@aru.ac.uk::2ee18381-61c4-4dfa-b128-a80e4a0e7d70" providerId="AD" clId="Web-{C3ED083F-AE93-D1F1-22E6-37989D8BE2EE}" dt="2025-12-02T11:03:05.081" v="371"/>
          <ac:spMkLst>
            <pc:docMk/>
            <pc:sldMk cId="691121906" sldId="283"/>
            <ac:spMk id="23" creationId="{3E13878E-1A7C-CE6F-F3AF-FD52CE98A3D9}"/>
          </ac:spMkLst>
        </pc:spChg>
      </pc:sldChg>
      <pc:sldChg chg="modSp del">
        <pc:chgData name="Heald, Tom" userId="S::th52@aru.ac.uk::2ee18381-61c4-4dfa-b128-a80e4a0e7d70" providerId="AD" clId="Web-{C3ED083F-AE93-D1F1-22E6-37989D8BE2EE}" dt="2025-12-02T11:05:26.488" v="464"/>
        <pc:sldMkLst>
          <pc:docMk/>
          <pc:sldMk cId="3247147124" sldId="284"/>
        </pc:sldMkLst>
        <pc:spChg chg="mod">
          <ac:chgData name="Heald, Tom" userId="S::th52@aru.ac.uk::2ee18381-61c4-4dfa-b128-a80e4a0e7d70" providerId="AD" clId="Web-{C3ED083F-AE93-D1F1-22E6-37989D8BE2EE}" dt="2025-12-02T11:04:18.005" v="383" actId="20577"/>
          <ac:spMkLst>
            <pc:docMk/>
            <pc:sldMk cId="3247147124" sldId="284"/>
            <ac:spMk id="2" creationId="{5D0D9767-F700-803F-E3AB-31A1ECF9E738}"/>
          </ac:spMkLst>
        </pc:spChg>
        <pc:spChg chg="mod">
          <ac:chgData name="Heald, Tom" userId="S::th52@aru.ac.uk::2ee18381-61c4-4dfa-b128-a80e4a0e7d70" providerId="AD" clId="Web-{C3ED083F-AE93-D1F1-22E6-37989D8BE2EE}" dt="2025-12-02T11:04:54.044" v="438" actId="20577"/>
          <ac:spMkLst>
            <pc:docMk/>
            <pc:sldMk cId="3247147124" sldId="284"/>
            <ac:spMk id="4" creationId="{02C02E0D-F80F-169A-D3AC-321503125995}"/>
          </ac:spMkLst>
        </pc:spChg>
        <pc:spChg chg="mod">
          <ac:chgData name="Heald, Tom" userId="S::th52@aru.ac.uk::2ee18381-61c4-4dfa-b128-a80e4a0e7d70" providerId="AD" clId="Web-{C3ED083F-AE93-D1F1-22E6-37989D8BE2EE}" dt="2025-12-02T11:05:10.657" v="459" actId="20577"/>
          <ac:spMkLst>
            <pc:docMk/>
            <pc:sldMk cId="3247147124" sldId="284"/>
            <ac:spMk id="12" creationId="{3E63017A-B004-B664-3F5A-07D85F8C63D8}"/>
          </ac:spMkLst>
        </pc:spChg>
        <pc:spChg chg="mod">
          <ac:chgData name="Heald, Tom" userId="S::th52@aru.ac.uk::2ee18381-61c4-4dfa-b128-a80e4a0e7d70" providerId="AD" clId="Web-{C3ED083F-AE93-D1F1-22E6-37989D8BE2EE}" dt="2025-12-02T11:05:16.048" v="463" actId="20577"/>
          <ac:spMkLst>
            <pc:docMk/>
            <pc:sldMk cId="3247147124" sldId="284"/>
            <ac:spMk id="13" creationId="{69ED4346-5343-784D-5C34-49779B65AF70}"/>
          </ac:spMkLst>
        </pc:spChg>
      </pc:sldChg>
      <pc:sldChg chg="ord">
        <pc:chgData name="Heald, Tom" userId="S::th52@aru.ac.uk::2ee18381-61c4-4dfa-b128-a80e4a0e7d70" providerId="AD" clId="Web-{C3ED083F-AE93-D1F1-22E6-37989D8BE2EE}" dt="2025-12-02T11:03:35.285" v="372"/>
        <pc:sldMkLst>
          <pc:docMk/>
          <pc:sldMk cId="2283438069" sldId="285"/>
        </pc:sldMkLst>
      </pc:sldChg>
      <pc:sldChg chg="ord">
        <pc:chgData name="Heald, Tom" userId="S::th52@aru.ac.uk::2ee18381-61c4-4dfa-b128-a80e4a0e7d70" providerId="AD" clId="Web-{C3ED083F-AE93-D1F1-22E6-37989D8BE2EE}" dt="2025-12-02T11:03:47.191" v="373"/>
        <pc:sldMkLst>
          <pc:docMk/>
          <pc:sldMk cId="2570104167" sldId="286"/>
        </pc:sldMkLst>
      </pc:sldChg>
      <pc:sldChg chg="del">
        <pc:chgData name="Heald, Tom" userId="S::th52@aru.ac.uk::2ee18381-61c4-4dfa-b128-a80e4a0e7d70" providerId="AD" clId="Web-{C3ED083F-AE93-D1F1-22E6-37989D8BE2EE}" dt="2025-12-02T11:05:30.957" v="465"/>
        <pc:sldMkLst>
          <pc:docMk/>
          <pc:sldMk cId="1148782401" sldId="297"/>
        </pc:sldMkLst>
      </pc:sldChg>
      <pc:sldChg chg="del">
        <pc:chgData name="Heald, Tom" userId="S::th52@aru.ac.uk::2ee18381-61c4-4dfa-b128-a80e4a0e7d70" providerId="AD" clId="Web-{C3ED083F-AE93-D1F1-22E6-37989D8BE2EE}" dt="2025-12-02T11:06:17.231" v="471"/>
        <pc:sldMkLst>
          <pc:docMk/>
          <pc:sldMk cId="120008835" sldId="298"/>
        </pc:sldMkLst>
      </pc:sldChg>
      <pc:sldChg chg="del">
        <pc:chgData name="Heald, Tom" userId="S::th52@aru.ac.uk::2ee18381-61c4-4dfa-b128-a80e4a0e7d70" providerId="AD" clId="Web-{C3ED083F-AE93-D1F1-22E6-37989D8BE2EE}" dt="2025-12-02T11:06:23.482" v="477"/>
        <pc:sldMkLst>
          <pc:docMk/>
          <pc:sldMk cId="1737072597" sldId="299"/>
        </pc:sldMkLst>
      </pc:sldChg>
      <pc:sldChg chg="del">
        <pc:chgData name="Heald, Tom" userId="S::th52@aru.ac.uk::2ee18381-61c4-4dfa-b128-a80e4a0e7d70" providerId="AD" clId="Web-{C3ED083F-AE93-D1F1-22E6-37989D8BE2EE}" dt="2025-12-02T11:06:23.482" v="476"/>
        <pc:sldMkLst>
          <pc:docMk/>
          <pc:sldMk cId="435741912" sldId="300"/>
        </pc:sldMkLst>
      </pc:sldChg>
      <pc:sldChg chg="del">
        <pc:chgData name="Heald, Tom" userId="S::th52@aru.ac.uk::2ee18381-61c4-4dfa-b128-a80e4a0e7d70" providerId="AD" clId="Web-{C3ED083F-AE93-D1F1-22E6-37989D8BE2EE}" dt="2025-12-02T11:06:23.482" v="475"/>
        <pc:sldMkLst>
          <pc:docMk/>
          <pc:sldMk cId="4110412637" sldId="301"/>
        </pc:sldMkLst>
      </pc:sldChg>
      <pc:sldChg chg="del">
        <pc:chgData name="Heald, Tom" userId="S::th52@aru.ac.uk::2ee18381-61c4-4dfa-b128-a80e4a0e7d70" providerId="AD" clId="Web-{C3ED083F-AE93-D1F1-22E6-37989D8BE2EE}" dt="2025-12-02T11:06:23.482" v="474"/>
        <pc:sldMkLst>
          <pc:docMk/>
          <pc:sldMk cId="3938224967" sldId="302"/>
        </pc:sldMkLst>
      </pc:sldChg>
      <pc:sldChg chg="del">
        <pc:chgData name="Heald, Tom" userId="S::th52@aru.ac.uk::2ee18381-61c4-4dfa-b128-a80e4a0e7d70" providerId="AD" clId="Web-{C3ED083F-AE93-D1F1-22E6-37989D8BE2EE}" dt="2025-12-02T11:06:23.482" v="473"/>
        <pc:sldMkLst>
          <pc:docMk/>
          <pc:sldMk cId="51404525" sldId="303"/>
        </pc:sldMkLst>
      </pc:sldChg>
      <pc:sldChg chg="del">
        <pc:chgData name="Heald, Tom" userId="S::th52@aru.ac.uk::2ee18381-61c4-4dfa-b128-a80e4a0e7d70" providerId="AD" clId="Web-{C3ED083F-AE93-D1F1-22E6-37989D8BE2EE}" dt="2025-12-02T11:06:23.482" v="472"/>
        <pc:sldMkLst>
          <pc:docMk/>
          <pc:sldMk cId="2605731770" sldId="304"/>
        </pc:sldMkLst>
      </pc:sldChg>
      <pc:sldChg chg="modSp">
        <pc:chgData name="Heald, Tom" userId="S::th52@aru.ac.uk::2ee18381-61c4-4dfa-b128-a80e4a0e7d70" providerId="AD" clId="Web-{C3ED083F-AE93-D1F1-22E6-37989D8BE2EE}" dt="2025-12-02T11:07:27.553" v="518" actId="20577"/>
        <pc:sldMkLst>
          <pc:docMk/>
          <pc:sldMk cId="2050103355" sldId="305"/>
        </pc:sldMkLst>
        <pc:spChg chg="mod">
          <ac:chgData name="Heald, Tom" userId="S::th52@aru.ac.uk::2ee18381-61c4-4dfa-b128-a80e4a0e7d70" providerId="AD" clId="Web-{C3ED083F-AE93-D1F1-22E6-37989D8BE2EE}" dt="2025-12-02T11:06:40.922" v="493" actId="20577"/>
          <ac:spMkLst>
            <pc:docMk/>
            <pc:sldMk cId="2050103355" sldId="305"/>
            <ac:spMk id="8" creationId="{F82FC19A-6E11-6667-3C1F-7465895EB045}"/>
          </ac:spMkLst>
        </pc:spChg>
        <pc:spChg chg="mod">
          <ac:chgData name="Heald, Tom" userId="S::th52@aru.ac.uk::2ee18381-61c4-4dfa-b128-a80e4a0e7d70" providerId="AD" clId="Web-{C3ED083F-AE93-D1F1-22E6-37989D8BE2EE}" dt="2025-12-02T11:07:27.553" v="518" actId="20577"/>
          <ac:spMkLst>
            <pc:docMk/>
            <pc:sldMk cId="2050103355" sldId="305"/>
            <ac:spMk id="10" creationId="{37B24194-5D1B-AEE7-2895-F820F5E6FF42}"/>
          </ac:spMkLst>
        </pc:spChg>
      </pc:sldChg>
      <pc:sldChg chg="delSp modSp del ord">
        <pc:chgData name="Heald, Tom" userId="S::th52@aru.ac.uk::2ee18381-61c4-4dfa-b128-a80e4a0e7d70" providerId="AD" clId="Web-{C3ED083F-AE93-D1F1-22E6-37989D8BE2EE}" dt="2025-12-02T11:06:14.402" v="470"/>
        <pc:sldMkLst>
          <pc:docMk/>
          <pc:sldMk cId="3694156970" sldId="306"/>
        </pc:sldMkLst>
        <pc:spChg chg="del mod">
          <ac:chgData name="Heald, Tom" userId="S::th52@aru.ac.uk::2ee18381-61c4-4dfa-b128-a80e4a0e7d70" providerId="AD" clId="Web-{C3ED083F-AE93-D1F1-22E6-37989D8BE2EE}" dt="2025-12-02T11:06:03.525" v="469"/>
          <ac:spMkLst>
            <pc:docMk/>
            <pc:sldMk cId="3694156970" sldId="306"/>
            <ac:spMk id="8" creationId="{F82FC19A-6E11-6667-3C1F-7465895EB045}"/>
          </ac:spMkLst>
        </pc:spChg>
      </pc:sldChg>
      <pc:sldChg chg="add del replId">
        <pc:chgData name="Heald, Tom" userId="S::th52@aru.ac.uk::2ee18381-61c4-4dfa-b128-a80e4a0e7d70" providerId="AD" clId="Web-{C3ED083F-AE93-D1F1-22E6-37989D8BE2EE}" dt="2025-12-02T10:44:13.158" v="20"/>
        <pc:sldMkLst>
          <pc:docMk/>
          <pc:sldMk cId="2683725685" sldId="30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138CC-9899-4AF6-AE7F-E3D45A1CDBBB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6CB89-FE3C-4EF7-A465-96BB741DBE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03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Don’t forget to give examples!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B89-FE3C-4EF7-A465-96BB741DBE4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57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Don’t forget to give examples!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B89-FE3C-4EF7-A465-96BB741DBE4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885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Don’t forget to give examples!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B89-FE3C-4EF7-A465-96BB741DBE4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8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A2EEB-1151-856B-D25B-F9DEED843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AB2F9-467C-21C9-1554-C27B35581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7BB9A-FC2F-15C9-21EB-08C550736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8B36F-3019-E066-628C-7FBDFCD0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3F8D3-A2C9-84EC-EA3C-C0565D0BD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69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BEB15-97C7-1A29-2A44-F6074645B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5C8B7-1941-BDB8-B121-0625C68D6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6127-0D12-8CB9-FD34-6612824A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8C3DC-79CB-08AE-F664-0F46F673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517F5-0C50-2A25-38B6-4A486B105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9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50235B-12C1-9E5E-5B52-52D49DAFA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888C7-5A3A-D1B6-9493-860F7177F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B9D5E-CDEE-9D72-937A-2A54E09D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AEA60-DA59-BE29-61A4-B6E6C2A6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BD284-ED47-1B4C-E44F-F9648A781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5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F1D12-34DC-0732-18AD-37928A4DB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7132F-29CA-EB40-267F-9D9AE1733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741AB-B483-92F5-6440-5E9FE391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1AFEF-5867-AEDB-CE0F-FAD79298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1823F-A686-A150-029F-5A76768A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52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718C8-7351-ECAA-EE06-14F74AAB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44212-9E55-6371-A342-176C96C1A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6C408-1758-9E51-E412-B20DDB5A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E5B05-C1C5-BDC5-F3EF-A40C733E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A0134-E9A6-74D1-318F-EF762A03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90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C211E-A6AC-7F74-E062-FA08636AC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454E0-8120-F4E5-A872-7D3111AE9B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A50EB-E492-0D7E-5220-F521E9C4E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BC3DC-7B5F-2FBE-1C0B-998A476E7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710BF-CB14-22FF-A757-492B83A1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B313A-7F01-38CC-4AA2-45AC196B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873E5-2B2A-5298-1B44-D61924C6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4E2B9-76BC-36D4-4388-BD374C9AA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E81290-3323-0954-1F5C-AD3008A7D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86D28-2507-0FD5-B116-BCBC2D496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43305B-8A07-1EF5-8F3B-59ECCA7BD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E9752D-49B8-7466-5A75-B2EC9E74E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E58FC5-02FA-146D-77BB-4786340B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A73AE-DD7D-924E-B478-728E7221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76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4F93A-B96C-46AE-CF49-AFE481AE8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FCE03-3A40-910D-A26E-3345D5DBD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C8DD4C-BB5F-A0B3-A5F0-A1465264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2F627-C05C-3C0C-3EF0-3824C9C6A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02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8E118-6E62-F7F8-A8F4-54A4C8A8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F87B4-4097-8BDD-8B4F-771D93528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EBB6-1FCD-4A8C-3328-EA54EF8FA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78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6EA4-535E-B790-CE99-A7064C04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8589C-9B6C-6B15-C608-4E899D189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D7420-7A6D-6351-ACD9-E91FA8701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0C484-F432-D592-9A6E-0BF415B6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B7204-0645-D613-FB41-FBB1B6E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110C8-8C9C-7E68-2B71-00876D9C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29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CBE9-2820-57D8-E804-A3A25429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7EF875-E8B0-70D1-F27D-12CB7C09F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6C7E8-C6E1-D71D-DFB0-9536989A5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D4B2B-90CF-DC82-386B-536F4767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0759A-7847-C416-FF27-C572D0850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EA2A1-75AB-716D-F81D-2B527C023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76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7B29C-3A76-5029-47E1-D5CDAFFD5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59425-B0AB-F5DB-8540-080BE521A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FD69F-51FF-0E4C-5FDC-A51FBD0C5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95893-0FF6-4B9B-BA43-C61CB44D7CD3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48CDE-8A52-1D72-F372-7165ABA44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F4959-499D-7026-9179-1DF2B3486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C22888-C6F0-4918-B5ED-37B3ABF1B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41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C0E0A813-9992-155E-C266-0B6C9F38655F}"/>
              </a:ext>
            </a:extLst>
          </p:cNvPr>
          <p:cNvSpPr/>
          <p:nvPr/>
        </p:nvSpPr>
        <p:spPr>
          <a:xfrm>
            <a:off x="7813272" y="1401778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D7FB59"/>
          </a:solidFill>
          <a:ln>
            <a:solidFill>
              <a:srgbClr val="D7FB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63D2ADFA-925E-321F-F847-EB291B6BDA1D}"/>
              </a:ext>
            </a:extLst>
          </p:cNvPr>
          <p:cNvSpPr/>
          <p:nvPr/>
        </p:nvSpPr>
        <p:spPr>
          <a:xfrm rot="10800000">
            <a:off x="8756342" y="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7CF9CB"/>
          </a:solidFill>
          <a:ln>
            <a:solidFill>
              <a:srgbClr val="7CF9C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FF8E39-A4E7-AFDE-586F-0A87582D6BE0}"/>
              </a:ext>
            </a:extLst>
          </p:cNvPr>
          <p:cNvSpPr txBox="1"/>
          <p:nvPr/>
        </p:nvSpPr>
        <p:spPr>
          <a:xfrm>
            <a:off x="1595315" y="1754904"/>
            <a:ext cx="6871316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Atkinson Hyperlegible"/>
                <a:cs typeface="Aharoni"/>
              </a:rPr>
              <a:t>Safeguarding Training 2026 </a:t>
            </a:r>
            <a:endParaRPr lang="en-GB" sz="8000" b="1" dirty="0">
              <a:solidFill>
                <a:schemeClr val="bg1"/>
              </a:solidFill>
              <a:latin typeface="Atkinson Hyperlegible" pitchFamily="2" charset="0"/>
              <a:cs typeface="Aharoni" panose="02010803020104030203" pitchFamily="2" charset="-79"/>
            </a:endParaRPr>
          </a:p>
        </p:txBody>
      </p:sp>
      <p:pic>
        <p:nvPicPr>
          <p:cNvPr id="3" name="Picture 2" descr="A green and black logo&#10;&#10;AI-generated content may be incorrect.">
            <a:extLst>
              <a:ext uri="{FF2B5EF4-FFF2-40B4-BE49-F238E27FC236}">
                <a16:creationId xmlns:a16="http://schemas.microsoft.com/office/drawing/2014/main" id="{35258DAB-2556-E62D-E1B4-26FAC6369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128"/>
            <a:ext cx="2556588" cy="106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20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843F886-0526-1A41-EA79-41EAAAA3B83C}"/>
              </a:ext>
            </a:extLst>
          </p:cNvPr>
          <p:cNvSpPr/>
          <p:nvPr/>
        </p:nvSpPr>
        <p:spPr>
          <a:xfrm>
            <a:off x="432619" y="5751871"/>
            <a:ext cx="11326761" cy="634181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424B7B-26C8-3C41-0E91-DE4D1998854C}"/>
              </a:ext>
            </a:extLst>
          </p:cNvPr>
          <p:cNvGrpSpPr/>
          <p:nvPr/>
        </p:nvGrpSpPr>
        <p:grpSpPr>
          <a:xfrm>
            <a:off x="1209365" y="471948"/>
            <a:ext cx="4483510" cy="5184330"/>
            <a:chOff x="1209365" y="471948"/>
            <a:chExt cx="4483510" cy="518433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0727B65-0744-3F77-19D9-EBCC1A882281}"/>
                </a:ext>
              </a:extLst>
            </p:cNvPr>
            <p:cNvSpPr/>
            <p:nvPr/>
          </p:nvSpPr>
          <p:spPr>
            <a:xfrm>
              <a:off x="1209366" y="471948"/>
              <a:ext cx="4483509" cy="4837471"/>
            </a:xfrm>
            <a:prstGeom prst="rect">
              <a:avLst/>
            </a:prstGeom>
            <a:solidFill>
              <a:srgbClr val="83B0FF"/>
            </a:solidFill>
            <a:ln>
              <a:solidFill>
                <a:srgbClr val="83B0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AC0386B-8D6C-9E0B-8F00-D8ADEB361669}"/>
                </a:ext>
              </a:extLst>
            </p:cNvPr>
            <p:cNvSpPr txBox="1"/>
            <p:nvPr/>
          </p:nvSpPr>
          <p:spPr>
            <a:xfrm>
              <a:off x="1209365" y="693173"/>
              <a:ext cx="448350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2400">
                  <a:latin typeface="Atkinson Hyperlegible"/>
                </a:rPr>
                <a:t>TYPES OF ABUSE: </a:t>
              </a:r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4A32D61-FF08-C2CF-4783-DF30F4D24339}"/>
                </a:ext>
              </a:extLst>
            </p:cNvPr>
            <p:cNvSpPr txBox="1"/>
            <p:nvPr/>
          </p:nvSpPr>
          <p:spPr>
            <a:xfrm>
              <a:off x="1209365" y="1316628"/>
              <a:ext cx="4483509" cy="4339650"/>
            </a:xfrm>
            <a:prstGeom prst="rect">
              <a:avLst/>
            </a:prstGeom>
            <a:solidFill>
              <a:srgbClr val="83B0FF"/>
            </a:solidFill>
            <a:ln>
              <a:solidFill>
                <a:srgbClr val="83B0FF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1400" b="1"/>
                <a:t>Physical Abuse</a:t>
              </a:r>
              <a:endParaRPr lang="en-GB" sz="1400">
                <a:latin typeface="Atkinson Hyperlegible" pitchFamily="2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374151"/>
                  </a:solidFill>
                  <a:ea typeface="+mn-lt"/>
                  <a:cs typeface="+mn-lt"/>
                </a:rPr>
                <a:t>Intentional physical harm or injury</a:t>
              </a:r>
              <a:endParaRPr lang="en-GB"/>
            </a:p>
            <a:p>
              <a:r>
                <a:rPr lang="en-GB" sz="1400" b="1"/>
                <a:t>Emotional Abuse</a:t>
              </a:r>
              <a:endParaRPr lang="en-GB" sz="1400"/>
            </a:p>
            <a:p>
              <a:pPr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374151"/>
                  </a:solidFill>
                  <a:ea typeface="+mn-lt"/>
                  <a:cs typeface="+mn-lt"/>
                </a:rPr>
                <a:t>Psychological harm and manipulation</a:t>
              </a:r>
              <a:endParaRPr lang="en-GB"/>
            </a:p>
            <a:p>
              <a:r>
                <a:rPr lang="en-GB" sz="1400" b="1"/>
                <a:t>Sexual Abuse</a:t>
              </a:r>
              <a:endParaRPr lang="en-GB" sz="1400"/>
            </a:p>
            <a:p>
              <a:pPr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374151"/>
                  </a:solidFill>
                  <a:ea typeface="+mn-lt"/>
                  <a:cs typeface="+mn-lt"/>
                </a:rPr>
                <a:t>Non-consensual sexual acts or coercion</a:t>
              </a:r>
              <a:endParaRPr lang="en-GB"/>
            </a:p>
            <a:p>
              <a:r>
                <a:rPr lang="en-GB" sz="1400" b="1"/>
                <a:t>Financial Abuse</a:t>
              </a:r>
              <a:endParaRPr lang="en-GB" sz="1400"/>
            </a:p>
            <a:p>
              <a:pPr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374151"/>
                  </a:solidFill>
                  <a:ea typeface="+mn-lt"/>
                  <a:cs typeface="+mn-lt"/>
                </a:rPr>
                <a:t>Illegal or unauthorized use of resources</a:t>
              </a:r>
              <a:endParaRPr lang="en-GB"/>
            </a:p>
            <a:p>
              <a:r>
                <a:rPr lang="en-GB" sz="1400" b="1"/>
                <a:t>Discriminatory Abuse</a:t>
              </a:r>
              <a:endParaRPr lang="en-GB" sz="1400"/>
            </a:p>
            <a:p>
              <a:pPr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374151"/>
                  </a:solidFill>
                  <a:ea typeface="+mn-lt"/>
                  <a:cs typeface="+mn-lt"/>
                </a:rPr>
                <a:t>Harassment based on protected characteristics</a:t>
              </a:r>
              <a:endParaRPr lang="en-GB"/>
            </a:p>
            <a:p>
              <a:pPr>
                <a:buFont typeface="Arial" panose="020B0604020202020204" pitchFamily="34" charset="0"/>
                <a:buChar char="•"/>
              </a:pPr>
              <a:endParaRPr lang="en-GB" dirty="0">
                <a:solidFill>
                  <a:srgbClr val="374151"/>
                </a:solidFill>
                <a:latin typeface="Aptos"/>
              </a:endParaRPr>
            </a:p>
            <a:p>
              <a:r>
                <a:rPr lang="en-GB">
                  <a:solidFill>
                    <a:srgbClr val="374151"/>
                  </a:solidFill>
                  <a:latin typeface="Aptos"/>
                </a:rPr>
                <a:t>THIS IS NOT AN EXHAUSTIVE LIST BUT A START </a:t>
              </a:r>
              <a:endParaRPr lang="en-GB" dirty="0">
                <a:solidFill>
                  <a:srgbClr val="374151"/>
                </a:solidFill>
                <a:latin typeface="Apto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000" dirty="0">
                <a:latin typeface="Atkinson Hyperlegible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400">
                <a:latin typeface="Atkinson Hyperlegible" pitchFamily="2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006DEEF-82D1-2A57-0811-DECEAC7B8FBD}"/>
              </a:ext>
            </a:extLst>
          </p:cNvPr>
          <p:cNvGrpSpPr/>
          <p:nvPr/>
        </p:nvGrpSpPr>
        <p:grpSpPr>
          <a:xfrm>
            <a:off x="6499125" y="471947"/>
            <a:ext cx="4483509" cy="4837471"/>
            <a:chOff x="6499125" y="471947"/>
            <a:chExt cx="4483509" cy="483747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8EAB5E6-350A-79A4-FC6D-E8834B99D77F}"/>
                </a:ext>
              </a:extLst>
            </p:cNvPr>
            <p:cNvSpPr/>
            <p:nvPr/>
          </p:nvSpPr>
          <p:spPr>
            <a:xfrm>
              <a:off x="6499125" y="471947"/>
              <a:ext cx="4483509" cy="483747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A2D7AB4-494E-3556-35FA-A89123A5868A}"/>
                </a:ext>
              </a:extLst>
            </p:cNvPr>
            <p:cNvSpPr txBox="1"/>
            <p:nvPr/>
          </p:nvSpPr>
          <p:spPr>
            <a:xfrm>
              <a:off x="6499125" y="693173"/>
              <a:ext cx="4483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latin typeface="Atkinson Hyperlegible" pitchFamily="2" charset="0"/>
                </a:rPr>
                <a:t>FEEDBACK IS NOT: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71D9031-84EE-1D8B-BDB5-166F2D8675F3}"/>
                </a:ext>
              </a:extLst>
            </p:cNvPr>
            <p:cNvSpPr txBox="1"/>
            <p:nvPr/>
          </p:nvSpPr>
          <p:spPr>
            <a:xfrm>
              <a:off x="6499125" y="1216393"/>
              <a:ext cx="4483509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A chance to just complain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A way to raise personal matters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A way to further individual issues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A chance to name and shame someone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400">
                <a:latin typeface="Atkinson Hyperlegible" pitchFamily="2" charset="0"/>
              </a:endParaRP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8419961-A3C9-519F-7903-E8FE60699124}"/>
              </a:ext>
            </a:extLst>
          </p:cNvPr>
          <p:cNvSpPr/>
          <p:nvPr/>
        </p:nvSpPr>
        <p:spPr>
          <a:xfrm>
            <a:off x="2934925" y="5597013"/>
            <a:ext cx="1032388" cy="943896"/>
          </a:xfrm>
          <a:prstGeom prst="ellipse">
            <a:avLst/>
          </a:prstGeom>
          <a:solidFill>
            <a:srgbClr val="EA46E5"/>
          </a:solidFill>
          <a:ln>
            <a:solidFill>
              <a:srgbClr val="EA46E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91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843F886-0526-1A41-EA79-41EAAAA3B83C}"/>
              </a:ext>
            </a:extLst>
          </p:cNvPr>
          <p:cNvSpPr/>
          <p:nvPr/>
        </p:nvSpPr>
        <p:spPr>
          <a:xfrm>
            <a:off x="432619" y="5751871"/>
            <a:ext cx="11326761" cy="634181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424B7B-26C8-3C41-0E91-DE4D1998854C}"/>
              </a:ext>
            </a:extLst>
          </p:cNvPr>
          <p:cNvGrpSpPr/>
          <p:nvPr/>
        </p:nvGrpSpPr>
        <p:grpSpPr>
          <a:xfrm>
            <a:off x="1209365" y="471948"/>
            <a:ext cx="4483510" cy="4837471"/>
            <a:chOff x="1209365" y="471948"/>
            <a:chExt cx="4483510" cy="4837471"/>
          </a:xfrm>
          <a:solidFill>
            <a:schemeClr val="bg2">
              <a:lumMod val="25000"/>
            </a:schemeClr>
          </a:solidFill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0727B65-0744-3F77-19D9-EBCC1A882281}"/>
                </a:ext>
              </a:extLst>
            </p:cNvPr>
            <p:cNvSpPr/>
            <p:nvPr/>
          </p:nvSpPr>
          <p:spPr>
            <a:xfrm>
              <a:off x="1209366" y="471948"/>
              <a:ext cx="4483509" cy="4837471"/>
            </a:xfrm>
            <a:prstGeom prst="rect">
              <a:avLst/>
            </a:prstGeom>
            <a:grpFill/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AC0386B-8D6C-9E0B-8F00-D8ADEB361669}"/>
                </a:ext>
              </a:extLst>
            </p:cNvPr>
            <p:cNvSpPr txBox="1"/>
            <p:nvPr/>
          </p:nvSpPr>
          <p:spPr>
            <a:xfrm>
              <a:off x="1209365" y="693173"/>
              <a:ext cx="4483509" cy="461665"/>
            </a:xfrm>
            <a:prstGeom prst="rect">
              <a:avLst/>
            </a:prstGeom>
            <a:grpFill/>
            <a:ln>
              <a:solidFill>
                <a:schemeClr val="bg2">
                  <a:lumMod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>
                  <a:latin typeface="Atkinson Hyperlegible" pitchFamily="2" charset="0"/>
                </a:rPr>
                <a:t>FEEDBACK IS: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4A32D61-FF08-C2CF-4783-DF30F4D24339}"/>
                </a:ext>
              </a:extLst>
            </p:cNvPr>
            <p:cNvSpPr txBox="1"/>
            <p:nvPr/>
          </p:nvSpPr>
          <p:spPr>
            <a:xfrm>
              <a:off x="1209365" y="1316628"/>
              <a:ext cx="4483509" cy="3477875"/>
            </a:xfrm>
            <a:prstGeom prst="rect">
              <a:avLst/>
            </a:prstGeom>
            <a:grpFill/>
            <a:ln>
              <a:solidFill>
                <a:schemeClr val="bg2">
                  <a:lumMod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Solution focused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Based on consensus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Can be praise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Can be a new idea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Can be critical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Should be constructive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>
                  <a:latin typeface="Atkinson Hyperlegible" pitchFamily="2" charset="0"/>
                </a:rPr>
                <a:t>Could be a mix of positive and negative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800">
                <a:latin typeface="Brandon Grotesque Light" panose="020B0303020203060202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006DEEF-82D1-2A57-0811-DECEAC7B8FBD}"/>
              </a:ext>
            </a:extLst>
          </p:cNvPr>
          <p:cNvGrpSpPr/>
          <p:nvPr/>
        </p:nvGrpSpPr>
        <p:grpSpPr>
          <a:xfrm>
            <a:off x="6499125" y="471947"/>
            <a:ext cx="4483509" cy="4837471"/>
            <a:chOff x="6499125" y="471947"/>
            <a:chExt cx="4483509" cy="4837471"/>
          </a:xfrm>
          <a:solidFill>
            <a:srgbClr val="D4BAF9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8EAB5E6-350A-79A4-FC6D-E8834B99D77F}"/>
                </a:ext>
              </a:extLst>
            </p:cNvPr>
            <p:cNvSpPr/>
            <p:nvPr/>
          </p:nvSpPr>
          <p:spPr>
            <a:xfrm>
              <a:off x="6499125" y="471947"/>
              <a:ext cx="4483509" cy="4837471"/>
            </a:xfrm>
            <a:prstGeom prst="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A2D7AB4-494E-3556-35FA-A89123A5868A}"/>
                </a:ext>
              </a:extLst>
            </p:cNvPr>
            <p:cNvSpPr txBox="1"/>
            <p:nvPr/>
          </p:nvSpPr>
          <p:spPr>
            <a:xfrm>
              <a:off x="6499125" y="662798"/>
              <a:ext cx="4483509" cy="369332"/>
            </a:xfrm>
            <a:prstGeom prst="rect">
              <a:avLst/>
            </a:prstGeom>
            <a:grpFill/>
            <a:ln>
              <a:solidFill>
                <a:srgbClr val="D4BAF9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>
                  <a:latin typeface="Atkinson Hyperlegible"/>
                </a:rPr>
                <a:t>ABUSE STATS IN UNIVERSITY GROUPS: </a:t>
              </a:r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71D9031-84EE-1D8B-BDB5-166F2D8675F3}"/>
                </a:ext>
              </a:extLst>
            </p:cNvPr>
            <p:cNvSpPr txBox="1"/>
            <p:nvPr/>
          </p:nvSpPr>
          <p:spPr>
            <a:xfrm>
              <a:off x="6499125" y="1216393"/>
              <a:ext cx="4483509" cy="3908762"/>
            </a:xfrm>
            <a:prstGeom prst="rect">
              <a:avLst/>
            </a:prstGeom>
            <a:grpFill/>
            <a:ln>
              <a:solidFill>
                <a:srgbClr val="D4BAF9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2000">
                  <a:solidFill>
                    <a:srgbClr val="374151"/>
                  </a:solidFill>
                  <a:ea typeface="+mn-lt"/>
                  <a:cs typeface="+mn-lt"/>
                </a:rPr>
                <a:t>Understanding the prevalence of abuse helps us recognize its impact:</a:t>
              </a:r>
              <a:endParaRPr lang="en-US" sz="2000"/>
            </a:p>
            <a:p>
              <a:pPr>
                <a:buFont typeface="Arial" panose="020B0604020202020204" pitchFamily="34" charset="0"/>
                <a:buChar char="•"/>
              </a:pPr>
              <a:endParaRPr lang="en-GB" sz="2000" b="1" dirty="0">
                <a:solidFill>
                  <a:srgbClr val="2563EB"/>
                </a:solidFill>
                <a:ea typeface="+mn-lt"/>
                <a:cs typeface="+mn-lt"/>
              </a:endParaRPr>
            </a:p>
            <a:p>
              <a:r>
                <a:rPr lang="en-GB" sz="2000" b="1">
                  <a:solidFill>
                    <a:srgbClr val="2563EB"/>
                  </a:solidFill>
                  <a:ea typeface="+mn-lt"/>
                  <a:cs typeface="+mn-lt"/>
                </a:rPr>
                <a:t>•</a:t>
              </a:r>
              <a:r>
                <a:rPr lang="en-GB" sz="2000">
                  <a:solidFill>
                    <a:srgbClr val="374151"/>
                  </a:solidFill>
                  <a:ea typeface="+mn-lt"/>
                  <a:cs typeface="+mn-lt"/>
                </a:rPr>
                <a:t>1 in 4 women and 1 in 6 men experience domestic abuse in their lifetime</a:t>
              </a:r>
              <a:endParaRPr lang="en-GB" sz="2000"/>
            </a:p>
            <a:p>
              <a:r>
                <a:rPr lang="en-GB" sz="2000" b="1">
                  <a:solidFill>
                    <a:srgbClr val="2563EB"/>
                  </a:solidFill>
                  <a:ea typeface="+mn-lt"/>
                  <a:cs typeface="+mn-lt"/>
                </a:rPr>
                <a:t>•</a:t>
              </a:r>
              <a:r>
                <a:rPr lang="en-GB" sz="2000">
                  <a:solidFill>
                    <a:srgbClr val="374151"/>
                  </a:solidFill>
                  <a:ea typeface="+mn-lt"/>
                  <a:cs typeface="+mn-lt"/>
                </a:rPr>
                <a:t>Students from minority backgrounds may face additional challenges</a:t>
              </a:r>
              <a:endParaRPr lang="en-GB" sz="2000"/>
            </a:p>
            <a:p>
              <a:r>
                <a:rPr lang="en-GB" sz="2000" b="1">
                  <a:solidFill>
                    <a:srgbClr val="2563EB"/>
                  </a:solidFill>
                  <a:ea typeface="+mn-lt"/>
                  <a:cs typeface="+mn-lt"/>
                </a:rPr>
                <a:t>•</a:t>
              </a:r>
              <a:r>
                <a:rPr lang="en-GB" sz="2000">
                  <a:solidFill>
                    <a:srgbClr val="374151"/>
                  </a:solidFill>
                  <a:ea typeface="+mn-lt"/>
                  <a:cs typeface="+mn-lt"/>
                </a:rPr>
                <a:t>Many cases go unreported due to fear, shame, or lack of awareness</a:t>
              </a:r>
              <a:endParaRPr lang="en-GB" sz="200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400" dirty="0">
                <a:latin typeface="Atkinson Hyperlegible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2400">
                <a:latin typeface="Atkinson Hyperlegible" pitchFamily="2" charset="0"/>
              </a:endParaRP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8419961-A3C9-519F-7903-E8FE60699124}"/>
              </a:ext>
            </a:extLst>
          </p:cNvPr>
          <p:cNvSpPr/>
          <p:nvPr/>
        </p:nvSpPr>
        <p:spPr>
          <a:xfrm>
            <a:off x="8224685" y="5597013"/>
            <a:ext cx="1032388" cy="943896"/>
          </a:xfrm>
          <a:prstGeom prst="ellipse">
            <a:avLst/>
          </a:prstGeom>
          <a:solidFill>
            <a:srgbClr val="EA46E5"/>
          </a:solidFill>
          <a:ln>
            <a:solidFill>
              <a:srgbClr val="EA46E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6986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13C0668-9034-A7F0-6652-B8ABD3375A1D}"/>
              </a:ext>
            </a:extLst>
          </p:cNvPr>
          <p:cNvGrpSpPr/>
          <p:nvPr/>
        </p:nvGrpSpPr>
        <p:grpSpPr>
          <a:xfrm>
            <a:off x="7265802" y="-15374"/>
            <a:ext cx="8662016" cy="8117520"/>
            <a:chOff x="6965642" y="0"/>
            <a:chExt cx="8662016" cy="811752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263C1552-F484-A49F-C0FC-425DFC3C7965}"/>
                </a:ext>
              </a:extLst>
            </p:cNvPr>
            <p:cNvSpPr/>
            <p:nvPr/>
          </p:nvSpPr>
          <p:spPr>
            <a:xfrm rot="10800000">
              <a:off x="8756342" y="0"/>
              <a:ext cx="6871316" cy="5717220"/>
            </a:xfrm>
            <a:prstGeom prst="triangle">
              <a:avLst>
                <a:gd name="adj" fmla="val 48320"/>
              </a:avLst>
            </a:prstGeom>
            <a:solidFill>
              <a:srgbClr val="D4BA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5F93E7F7-DA1E-C451-D53F-81D761562096}"/>
                </a:ext>
              </a:extLst>
            </p:cNvPr>
            <p:cNvSpPr/>
            <p:nvPr/>
          </p:nvSpPr>
          <p:spPr>
            <a:xfrm>
              <a:off x="6965642" y="2400300"/>
              <a:ext cx="6871316" cy="5717220"/>
            </a:xfrm>
            <a:prstGeom prst="triangle">
              <a:avLst>
                <a:gd name="adj" fmla="val 48320"/>
              </a:avLst>
            </a:prstGeom>
            <a:solidFill>
              <a:srgbClr val="83B0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D7C3BF8-6EA5-A883-5A2A-9299969FA17D}"/>
              </a:ext>
            </a:extLst>
          </p:cNvPr>
          <p:cNvSpPr txBox="1"/>
          <p:nvPr/>
        </p:nvSpPr>
        <p:spPr>
          <a:xfrm>
            <a:off x="595190" y="272329"/>
            <a:ext cx="723436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>
                <a:latin typeface="Atkinson Hyperlegible"/>
                <a:cs typeface="Aharoni"/>
              </a:rPr>
              <a:t>Protected Characteristics </a:t>
            </a:r>
            <a:endParaRPr lang="en-GB" sz="4000" b="1">
              <a:latin typeface="Atkinson Hyperlegible" pitchFamily="2" charset="0"/>
              <a:cs typeface="Aharoni" panose="02010803020104030203" pitchFamily="2" charset="-79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111C5E-1B7A-EF93-0A1E-7E10CC30BD44}"/>
              </a:ext>
            </a:extLst>
          </p:cNvPr>
          <p:cNvSpPr txBox="1"/>
          <p:nvPr/>
        </p:nvSpPr>
        <p:spPr>
          <a:xfrm>
            <a:off x="595190" y="1415845"/>
            <a:ext cx="7487197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>
                <a:solidFill>
                  <a:srgbClr val="374151"/>
                </a:solidFill>
                <a:ea typeface="+mn-lt"/>
                <a:cs typeface="+mn-lt"/>
              </a:rPr>
              <a:t>The Equality Act 2010 protects individuals from discrimination based on:</a:t>
            </a:r>
            <a:endParaRPr lang="en-US"/>
          </a:p>
          <a:p>
            <a:pPr marL="285750" indent="-285750">
              <a:buFont typeface="Arial"/>
              <a:buChar char="•"/>
            </a:pPr>
            <a:endParaRPr lang="en-GB" dirty="0">
              <a:solidFill>
                <a:srgbClr val="374151"/>
              </a:solidFill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Age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Disability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Gender Reassignment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Marriage &amp; Civil Partnership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Pregnancy &amp; Maternity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Race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Religion or Belief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Sex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b="1">
                <a:solidFill>
                  <a:srgbClr val="030712"/>
                </a:solidFill>
                <a:ea typeface="+mn-lt"/>
                <a:cs typeface="+mn-lt"/>
              </a:rPr>
              <a:t>Sexual Orientation</a:t>
            </a:r>
            <a:endParaRPr lang="en-GB"/>
          </a:p>
          <a:p>
            <a:endParaRPr lang="en-GB" b="1" dirty="0">
              <a:solidFill>
                <a:srgbClr val="030712"/>
              </a:solidFill>
              <a:latin typeface="Aptos"/>
            </a:endParaRPr>
          </a:p>
          <a:p>
            <a:r>
              <a:rPr lang="en-GB" b="1">
                <a:solidFill>
                  <a:srgbClr val="374151"/>
                </a:solidFill>
                <a:ea typeface="+mn-lt"/>
                <a:cs typeface="+mn-lt"/>
              </a:rPr>
              <a:t>As a Course Rep:</a:t>
            </a:r>
            <a:r>
              <a:rPr lang="en-GB">
                <a:solidFill>
                  <a:srgbClr val="374151"/>
                </a:solidFill>
                <a:ea typeface="+mn-lt"/>
                <a:cs typeface="+mn-lt"/>
              </a:rPr>
              <a:t> You must be aware of these characteristics and ensure all students are treated fairly and with respect.</a:t>
            </a:r>
            <a:endParaRPr lang="en-GB"/>
          </a:p>
          <a:p>
            <a:endParaRPr lang="en-GB" dirty="0">
              <a:solidFill>
                <a:srgbClr val="595959"/>
              </a:solidFill>
              <a:latin typeface="Atkinson Hyperlegible" pitchFamily="2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67457AB-0C04-AD95-8E4F-55C55F372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912" y="7082451"/>
            <a:ext cx="5391661" cy="384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69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44CC6A7-2FD0-3572-E49A-64EA49D25756}"/>
              </a:ext>
            </a:extLst>
          </p:cNvPr>
          <p:cNvSpPr/>
          <p:nvPr/>
        </p:nvSpPr>
        <p:spPr>
          <a:xfrm>
            <a:off x="7711263" y="114078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7CF9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BB4B6AE8-ED29-CDD7-568A-5419E78726FF}"/>
              </a:ext>
            </a:extLst>
          </p:cNvPr>
          <p:cNvSpPr/>
          <p:nvPr/>
        </p:nvSpPr>
        <p:spPr>
          <a:xfrm rot="10800000">
            <a:off x="8515042" y="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FF4C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0D9767-F700-803F-E3AB-31A1ECF9E738}"/>
              </a:ext>
            </a:extLst>
          </p:cNvPr>
          <p:cNvSpPr txBox="1"/>
          <p:nvPr/>
        </p:nvSpPr>
        <p:spPr>
          <a:xfrm>
            <a:off x="595190" y="272329"/>
            <a:ext cx="817220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>
                <a:latin typeface="Atkinson Hyperlegible"/>
                <a:cs typeface="Aharoni"/>
              </a:rPr>
              <a:t>How to safeguard appropriately... </a:t>
            </a:r>
            <a:endParaRPr lang="en-GB" sz="4000" b="1">
              <a:latin typeface="Atkinson Hyperlegible" pitchFamily="2" charset="0"/>
              <a:cs typeface="Aharoni" panose="02010803020104030203" pitchFamily="2" charset="-79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C46D76-EA9D-AF8D-A73A-6BB76D8C1E1D}"/>
              </a:ext>
            </a:extLst>
          </p:cNvPr>
          <p:cNvGrpSpPr/>
          <p:nvPr/>
        </p:nvGrpSpPr>
        <p:grpSpPr>
          <a:xfrm>
            <a:off x="252444" y="1383656"/>
            <a:ext cx="4359691" cy="3836382"/>
            <a:chOff x="1622321" y="317286"/>
            <a:chExt cx="5807491" cy="3836382"/>
          </a:xfrm>
          <a:solidFill>
            <a:srgbClr val="D4BAF9"/>
          </a:solidFill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668ADB80-4F26-2CA2-1295-FDB349FAF797}"/>
                </a:ext>
              </a:extLst>
            </p:cNvPr>
            <p:cNvSpPr/>
            <p:nvPr/>
          </p:nvSpPr>
          <p:spPr>
            <a:xfrm>
              <a:off x="1622321" y="317286"/>
              <a:ext cx="5807491" cy="608846"/>
            </a:xfrm>
            <a:prstGeom prst="round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tkinson Hyperlegible"/>
                </a:rPr>
                <a:t>LISTEN WITHOUT JUDGEMENT </a:t>
              </a:r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E691E8E-5F71-D1AF-D971-54008620E3FC}"/>
                </a:ext>
              </a:extLst>
            </p:cNvPr>
            <p:cNvSpPr/>
            <p:nvPr/>
          </p:nvSpPr>
          <p:spPr>
            <a:xfrm>
              <a:off x="1622321" y="1124170"/>
              <a:ext cx="5807491" cy="608846"/>
            </a:xfrm>
            <a:prstGeom prst="round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tkinson Hyperlegible"/>
                </a:rPr>
                <a:t>MAINTAIN CONFIDENTIALLY </a:t>
              </a:r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7E970AB-CBDD-100B-6726-962F236318A8}"/>
                </a:ext>
              </a:extLst>
            </p:cNvPr>
            <p:cNvSpPr/>
            <p:nvPr/>
          </p:nvSpPr>
          <p:spPr>
            <a:xfrm>
              <a:off x="1622321" y="1931054"/>
              <a:ext cx="5807491" cy="608846"/>
            </a:xfrm>
            <a:prstGeom prst="round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tkinson Hyperlegible"/>
                </a:rPr>
                <a:t>DON'T INVESTIGATE </a:t>
              </a:r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0B71A51-8630-B305-61EE-A471541A162E}"/>
                </a:ext>
              </a:extLst>
            </p:cNvPr>
            <p:cNvSpPr/>
            <p:nvPr/>
          </p:nvSpPr>
          <p:spPr>
            <a:xfrm>
              <a:off x="1622321" y="2737938"/>
              <a:ext cx="5807491" cy="608846"/>
            </a:xfrm>
            <a:prstGeom prst="round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tkinson Hyperlegible"/>
                </a:rPr>
                <a:t>DOCUMENT ACCURATELY </a:t>
              </a:r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7129EDAA-79B2-5427-7A46-CC19A5C78E1B}"/>
                </a:ext>
              </a:extLst>
            </p:cNvPr>
            <p:cNvSpPr/>
            <p:nvPr/>
          </p:nvSpPr>
          <p:spPr>
            <a:xfrm>
              <a:off x="1622321" y="3544822"/>
              <a:ext cx="5807491" cy="608846"/>
            </a:xfrm>
            <a:prstGeom prst="roundRect">
              <a:avLst/>
            </a:prstGeom>
            <a:grpFill/>
            <a:ln>
              <a:solidFill>
                <a:srgbClr val="D4BAF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tkinson Hyperlegible"/>
                </a:rPr>
                <a:t>ACT PROMPTLY </a:t>
              </a:r>
              <a:endParaRPr lang="en-GB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6BBE8F0-09BC-1C91-7F62-5C5CC1F0ECC8}"/>
              </a:ext>
            </a:extLst>
          </p:cNvPr>
          <p:cNvSpPr/>
          <p:nvPr/>
        </p:nvSpPr>
        <p:spPr>
          <a:xfrm>
            <a:off x="4727638" y="1383656"/>
            <a:ext cx="4359691" cy="60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  <a:latin typeface="Atkinson Hyperlegible"/>
              </a:rPr>
              <a:t>Take all disclosures seriously and believe what you are told </a:t>
            </a:r>
            <a:endParaRPr lang="en-GB" sz="1600">
              <a:solidFill>
                <a:schemeClr val="tx1"/>
              </a:solidFill>
              <a:latin typeface="Atkinson Hyperlegible" pitchFamily="2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07643D0-F167-16BA-079A-18E74CA958A2}"/>
              </a:ext>
            </a:extLst>
          </p:cNvPr>
          <p:cNvSpPr/>
          <p:nvPr/>
        </p:nvSpPr>
        <p:spPr>
          <a:xfrm>
            <a:off x="4727638" y="2190540"/>
            <a:ext cx="4359691" cy="60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rgbClr val="374151"/>
                </a:solidFill>
                <a:ea typeface="+mn-lt"/>
                <a:cs typeface="+mn-lt"/>
              </a:rPr>
              <a:t>Only share information with appropriate safeguarding personnel</a:t>
            </a:r>
            <a:endParaRPr lang="en-US" sz="160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6D4ED7E-E7FE-5D72-A92B-6458287693BA}"/>
              </a:ext>
            </a:extLst>
          </p:cNvPr>
          <p:cNvSpPr/>
          <p:nvPr/>
        </p:nvSpPr>
        <p:spPr>
          <a:xfrm>
            <a:off x="4727638" y="2997424"/>
            <a:ext cx="4359691" cy="60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rgbClr val="374151"/>
                </a:solidFill>
                <a:ea typeface="+mn-lt"/>
                <a:cs typeface="+mn-lt"/>
              </a:rPr>
              <a:t>Your role is to listen and refer, not to investigate the situation</a:t>
            </a:r>
            <a:r>
              <a:rPr lang="en-GB" sz="1600">
                <a:solidFill>
                  <a:schemeClr val="tx1"/>
                </a:solidFill>
                <a:latin typeface="Atkinson Hyperlegible"/>
              </a:rPr>
              <a:t>.</a:t>
            </a:r>
            <a:endParaRPr lang="en-US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4E6C41B-1D80-5C22-47F1-91F3975F6AC0}"/>
              </a:ext>
            </a:extLst>
          </p:cNvPr>
          <p:cNvSpPr/>
          <p:nvPr/>
        </p:nvSpPr>
        <p:spPr>
          <a:xfrm>
            <a:off x="4727638" y="3804308"/>
            <a:ext cx="4359691" cy="60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rgbClr val="374151"/>
                </a:solidFill>
                <a:ea typeface="+mn-lt"/>
                <a:cs typeface="+mn-lt"/>
              </a:rPr>
              <a:t>Record what was said using the person's own words where possible</a:t>
            </a:r>
            <a:endParaRPr lang="en-US" sz="160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983A427-1A79-7564-DF46-7DE17C57C4D1}"/>
              </a:ext>
            </a:extLst>
          </p:cNvPr>
          <p:cNvSpPr/>
          <p:nvPr/>
        </p:nvSpPr>
        <p:spPr>
          <a:xfrm>
            <a:off x="4727638" y="4611192"/>
            <a:ext cx="4359691" cy="60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rgbClr val="374151"/>
                </a:solidFill>
                <a:ea typeface="+mn-lt"/>
                <a:cs typeface="+mn-lt"/>
              </a:rPr>
              <a:t>Report concerns quickly to designated safeguarding officers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6911219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17C76A6-F3D2-BED2-1482-71AFE82CD1A9}"/>
              </a:ext>
            </a:extLst>
          </p:cNvPr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D4BAF9"/>
          </a:solidFill>
          <a:ln>
            <a:solidFill>
              <a:srgbClr val="D4BA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44CC6A7-2FD0-3572-E49A-64EA49D25756}"/>
              </a:ext>
            </a:extLst>
          </p:cNvPr>
          <p:cNvSpPr/>
          <p:nvPr/>
        </p:nvSpPr>
        <p:spPr>
          <a:xfrm>
            <a:off x="7711263" y="114078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7CF9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BB4B6AE8-ED29-CDD7-568A-5419E78726FF}"/>
              </a:ext>
            </a:extLst>
          </p:cNvPr>
          <p:cNvSpPr/>
          <p:nvPr/>
        </p:nvSpPr>
        <p:spPr>
          <a:xfrm rot="10800000">
            <a:off x="8515042" y="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FF4C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5DFE39-10F1-B73C-EF4E-2C60CDB91F0B}"/>
              </a:ext>
            </a:extLst>
          </p:cNvPr>
          <p:cNvSpPr txBox="1"/>
          <p:nvPr/>
        </p:nvSpPr>
        <p:spPr>
          <a:xfrm>
            <a:off x="640341" y="186510"/>
            <a:ext cx="7234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>
                <a:latin typeface="Atkinson Hyperlegible" pitchFamily="2" charset="0"/>
                <a:cs typeface="Aharoni" panose="02010803020104030203" pitchFamily="2" charset="-79"/>
              </a:rPr>
              <a:t>Signposting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8DBD17B-0B2F-5355-9564-D5889DBE9592}"/>
              </a:ext>
            </a:extLst>
          </p:cNvPr>
          <p:cNvSpPr/>
          <p:nvPr/>
        </p:nvSpPr>
        <p:spPr>
          <a:xfrm>
            <a:off x="923925" y="1080907"/>
            <a:ext cx="10344150" cy="54448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Graphic 21" descr="Star with solid fill">
            <a:extLst>
              <a:ext uri="{FF2B5EF4-FFF2-40B4-BE49-F238E27FC236}">
                <a16:creationId xmlns:a16="http://schemas.microsoft.com/office/drawing/2014/main" id="{619E917E-D6DB-9908-22C9-03C68E0C4E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86000" y="1518104"/>
            <a:ext cx="914400" cy="914400"/>
          </a:xfrm>
          <a:prstGeom prst="rect">
            <a:avLst/>
          </a:prstGeom>
        </p:spPr>
      </p:pic>
      <p:pic>
        <p:nvPicPr>
          <p:cNvPr id="23" name="Graphic 22" descr="Star with solid fill">
            <a:extLst>
              <a:ext uri="{FF2B5EF4-FFF2-40B4-BE49-F238E27FC236}">
                <a16:creationId xmlns:a16="http://schemas.microsoft.com/office/drawing/2014/main" id="{23552F6E-224E-12CC-E040-0EE8D170C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67263" y="1449709"/>
            <a:ext cx="914400" cy="914400"/>
          </a:xfrm>
          <a:prstGeom prst="rect">
            <a:avLst/>
          </a:prstGeom>
        </p:spPr>
      </p:pic>
      <p:pic>
        <p:nvPicPr>
          <p:cNvPr id="26" name="Graphic 25" descr="Star with solid fill">
            <a:extLst>
              <a:ext uri="{FF2B5EF4-FFF2-40B4-BE49-F238E27FC236}">
                <a16:creationId xmlns:a16="http://schemas.microsoft.com/office/drawing/2014/main" id="{5326E1AD-F7CC-A851-A4C2-3277BEABE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449709"/>
            <a:ext cx="914400" cy="914400"/>
          </a:xfrm>
          <a:prstGeom prst="rect">
            <a:avLst/>
          </a:prstGeom>
        </p:spPr>
      </p:pic>
      <p:pic>
        <p:nvPicPr>
          <p:cNvPr id="27" name="Graphic 26" descr="Star with solid fill">
            <a:extLst>
              <a:ext uri="{FF2B5EF4-FFF2-40B4-BE49-F238E27FC236}">
                <a16:creationId xmlns:a16="http://schemas.microsoft.com/office/drawing/2014/main" id="{6583C3DD-37DF-5DB9-D0FE-9E6640EBB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81215" y="4096549"/>
            <a:ext cx="914400" cy="914400"/>
          </a:xfrm>
          <a:prstGeom prst="rect">
            <a:avLst/>
          </a:prstGeom>
        </p:spPr>
      </p:pic>
      <p:pic>
        <p:nvPicPr>
          <p:cNvPr id="28" name="Graphic 27" descr="Star with solid fill">
            <a:extLst>
              <a:ext uri="{FF2B5EF4-FFF2-40B4-BE49-F238E27FC236}">
                <a16:creationId xmlns:a16="http://schemas.microsoft.com/office/drawing/2014/main" id="{7CD8D81B-0E25-7849-A354-DC2CF5C1A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54889" y="4096549"/>
            <a:ext cx="914400" cy="9144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E517FEE-536B-52AA-BE50-BE74805F62DD}"/>
              </a:ext>
            </a:extLst>
          </p:cNvPr>
          <p:cNvSpPr txBox="1"/>
          <p:nvPr/>
        </p:nvSpPr>
        <p:spPr>
          <a:xfrm>
            <a:off x="1852717" y="2456373"/>
            <a:ext cx="178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SU Advice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69A5BE-23F0-DF2F-B213-3DFEED6AF020}"/>
              </a:ext>
            </a:extLst>
          </p:cNvPr>
          <p:cNvSpPr txBox="1"/>
          <p:nvPr/>
        </p:nvSpPr>
        <p:spPr>
          <a:xfrm>
            <a:off x="5205517" y="2427498"/>
            <a:ext cx="178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Study Skills+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2FB7EE3-0BC1-345F-C919-B0F080689F43}"/>
              </a:ext>
            </a:extLst>
          </p:cNvPr>
          <p:cNvSpPr txBox="1"/>
          <p:nvPr/>
        </p:nvSpPr>
        <p:spPr>
          <a:xfrm>
            <a:off x="8558317" y="2361341"/>
            <a:ext cx="178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Money Advice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C114E1-004B-91EC-C0E9-9EC886A64EEC}"/>
              </a:ext>
            </a:extLst>
          </p:cNvPr>
          <p:cNvSpPr txBox="1"/>
          <p:nvPr/>
        </p:nvSpPr>
        <p:spPr>
          <a:xfrm>
            <a:off x="3367038" y="4990922"/>
            <a:ext cx="178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iCentre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8B3421-6D96-7974-A31F-40656A963196}"/>
              </a:ext>
            </a:extLst>
          </p:cNvPr>
          <p:cNvSpPr txBox="1"/>
          <p:nvPr/>
        </p:nvSpPr>
        <p:spPr>
          <a:xfrm>
            <a:off x="7003251" y="4992698"/>
            <a:ext cx="2817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Atkinson Hyperlegible" pitchFamily="2" charset="0"/>
              </a:rPr>
              <a:t>Counselling &amp; Wellbeing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C3E2A73-76FB-0FC3-268E-466287F0018F}"/>
              </a:ext>
            </a:extLst>
          </p:cNvPr>
          <p:cNvSpPr txBox="1"/>
          <p:nvPr/>
        </p:nvSpPr>
        <p:spPr>
          <a:xfrm>
            <a:off x="1268331" y="2827608"/>
            <a:ext cx="2959381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Exceptional Circumstances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Complaints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Academic offences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1EFA593-B89A-CAE1-09FB-4A8CECBEEAFF}"/>
              </a:ext>
            </a:extLst>
          </p:cNvPr>
          <p:cNvSpPr txBox="1"/>
          <p:nvPr/>
        </p:nvSpPr>
        <p:spPr>
          <a:xfrm>
            <a:off x="5007744" y="2761451"/>
            <a:ext cx="2428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Assignment help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Skills workshops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CD85126-E655-3720-C4B2-EF74F31C996B}"/>
              </a:ext>
            </a:extLst>
          </p:cNvPr>
          <p:cNvSpPr txBox="1"/>
          <p:nvPr/>
        </p:nvSpPr>
        <p:spPr>
          <a:xfrm>
            <a:off x="8360544" y="2696103"/>
            <a:ext cx="2428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Tuition fees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Living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Banks and savings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418FB7-A82C-5BB0-B7F0-DB43A4DD6032}"/>
              </a:ext>
            </a:extLst>
          </p:cNvPr>
          <p:cNvSpPr txBox="1"/>
          <p:nvPr/>
        </p:nvSpPr>
        <p:spPr>
          <a:xfrm>
            <a:off x="3200400" y="5306904"/>
            <a:ext cx="2428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Mitigation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Withdrawal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Timetable changes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E73578A-1FC6-946A-66CF-A14360F08A0B}"/>
              </a:ext>
            </a:extLst>
          </p:cNvPr>
          <p:cNvSpPr txBox="1"/>
          <p:nvPr/>
        </p:nvSpPr>
        <p:spPr>
          <a:xfrm>
            <a:off x="7477125" y="5306904"/>
            <a:ext cx="2428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Mental health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Emotional support</a:t>
            </a:r>
          </a:p>
        </p:txBody>
      </p:sp>
    </p:spTree>
    <p:extLst>
      <p:ext uri="{BB962C8B-B14F-4D97-AF65-F5344CB8AC3E}">
        <p14:creationId xmlns:p14="http://schemas.microsoft.com/office/powerpoint/2010/main" val="22834380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17C76A6-F3D2-BED2-1482-71AFE82CD1A9}"/>
              </a:ext>
            </a:extLst>
          </p:cNvPr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D4BAF9"/>
          </a:solidFill>
          <a:ln>
            <a:solidFill>
              <a:srgbClr val="D4BA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44CC6A7-2FD0-3572-E49A-64EA49D25756}"/>
              </a:ext>
            </a:extLst>
          </p:cNvPr>
          <p:cNvSpPr/>
          <p:nvPr/>
        </p:nvSpPr>
        <p:spPr>
          <a:xfrm>
            <a:off x="7711263" y="114078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7CF9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BB4B6AE8-ED29-CDD7-568A-5419E78726FF}"/>
              </a:ext>
            </a:extLst>
          </p:cNvPr>
          <p:cNvSpPr/>
          <p:nvPr/>
        </p:nvSpPr>
        <p:spPr>
          <a:xfrm rot="10800000">
            <a:off x="8515042" y="0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FF4C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5DFE39-10F1-B73C-EF4E-2C60CDB91F0B}"/>
              </a:ext>
            </a:extLst>
          </p:cNvPr>
          <p:cNvSpPr txBox="1"/>
          <p:nvPr/>
        </p:nvSpPr>
        <p:spPr>
          <a:xfrm>
            <a:off x="640341" y="186510"/>
            <a:ext cx="7234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>
                <a:latin typeface="Atkinson Hyperlegible" pitchFamily="2" charset="0"/>
                <a:cs typeface="Aharoni" panose="02010803020104030203" pitchFamily="2" charset="-79"/>
              </a:rPr>
              <a:t>Signposting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8DBD17B-0B2F-5355-9564-D5889DBE9592}"/>
              </a:ext>
            </a:extLst>
          </p:cNvPr>
          <p:cNvSpPr/>
          <p:nvPr/>
        </p:nvSpPr>
        <p:spPr>
          <a:xfrm>
            <a:off x="923925" y="1080907"/>
            <a:ext cx="10344150" cy="54448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Graphic 21" descr="Star with solid fill">
            <a:extLst>
              <a:ext uri="{FF2B5EF4-FFF2-40B4-BE49-F238E27FC236}">
                <a16:creationId xmlns:a16="http://schemas.microsoft.com/office/drawing/2014/main" id="{619E917E-D6DB-9908-22C9-03C68E0C4E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86000" y="1518104"/>
            <a:ext cx="914400" cy="914400"/>
          </a:xfrm>
          <a:prstGeom prst="rect">
            <a:avLst/>
          </a:prstGeom>
        </p:spPr>
      </p:pic>
      <p:pic>
        <p:nvPicPr>
          <p:cNvPr id="23" name="Graphic 22" descr="Star with solid fill">
            <a:extLst>
              <a:ext uri="{FF2B5EF4-FFF2-40B4-BE49-F238E27FC236}">
                <a16:creationId xmlns:a16="http://schemas.microsoft.com/office/drawing/2014/main" id="{23552F6E-224E-12CC-E040-0EE8D170C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67263" y="1449709"/>
            <a:ext cx="914400" cy="914400"/>
          </a:xfrm>
          <a:prstGeom prst="rect">
            <a:avLst/>
          </a:prstGeom>
        </p:spPr>
      </p:pic>
      <p:pic>
        <p:nvPicPr>
          <p:cNvPr id="26" name="Graphic 25" descr="Star with solid fill">
            <a:extLst>
              <a:ext uri="{FF2B5EF4-FFF2-40B4-BE49-F238E27FC236}">
                <a16:creationId xmlns:a16="http://schemas.microsoft.com/office/drawing/2014/main" id="{5326E1AD-F7CC-A851-A4C2-3277BEABE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449709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8AED74-E63B-E630-6060-EA0CBAE89D2D}"/>
              </a:ext>
            </a:extLst>
          </p:cNvPr>
          <p:cNvSpPr txBox="1"/>
          <p:nvPr/>
        </p:nvSpPr>
        <p:spPr>
          <a:xfrm>
            <a:off x="1593087" y="2432504"/>
            <a:ext cx="230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Atkinson Hyperlegible" pitchFamily="2" charset="0"/>
              </a:rPr>
              <a:t>International Office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2ACF11-6CC6-5345-E550-235532F06B8A}"/>
              </a:ext>
            </a:extLst>
          </p:cNvPr>
          <p:cNvSpPr txBox="1"/>
          <p:nvPr/>
        </p:nvSpPr>
        <p:spPr>
          <a:xfrm>
            <a:off x="5233980" y="2458499"/>
            <a:ext cx="178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Employability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169676-DD23-9FA3-C130-24286999F6AC}"/>
              </a:ext>
            </a:extLst>
          </p:cNvPr>
          <p:cNvSpPr txBox="1"/>
          <p:nvPr/>
        </p:nvSpPr>
        <p:spPr>
          <a:xfrm>
            <a:off x="8298688" y="2414455"/>
            <a:ext cx="2300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latin typeface="Atkinson Hyperlegible" pitchFamily="2" charset="0"/>
              </a:rPr>
              <a:t>Disability &amp; Dyslexia Service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158553-07DB-0664-F138-8EFFD2747F49}"/>
              </a:ext>
            </a:extLst>
          </p:cNvPr>
          <p:cNvSpPr txBox="1"/>
          <p:nvPr/>
        </p:nvSpPr>
        <p:spPr>
          <a:xfrm>
            <a:off x="1764111" y="2768398"/>
            <a:ext cx="2428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Visa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Expenses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Visa advice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5BB686-2281-E695-A172-9A9BAF966DA0}"/>
              </a:ext>
            </a:extLst>
          </p:cNvPr>
          <p:cNvSpPr txBox="1"/>
          <p:nvPr/>
        </p:nvSpPr>
        <p:spPr>
          <a:xfrm>
            <a:off x="5116911" y="2801089"/>
            <a:ext cx="2428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Graduate jobs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CV 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Volunteer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664CB8-0ABA-1A15-C4F1-77A266DDEFB7}"/>
              </a:ext>
            </a:extLst>
          </p:cNvPr>
          <p:cNvSpPr txBox="1"/>
          <p:nvPr/>
        </p:nvSpPr>
        <p:spPr>
          <a:xfrm>
            <a:off x="8469711" y="3003848"/>
            <a:ext cx="2428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Accessibility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Additional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Reasonable adjustments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348552-2A56-8DCB-8667-9097A42485F1}"/>
              </a:ext>
            </a:extLst>
          </p:cNvPr>
          <p:cNvSpPr txBox="1"/>
          <p:nvPr/>
        </p:nvSpPr>
        <p:spPr>
          <a:xfrm>
            <a:off x="1764111" y="5103377"/>
            <a:ext cx="8694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>
                <a:latin typeface="Atkinson Hyperlegible" pitchFamily="2" charset="0"/>
              </a:rPr>
              <a:t>If you’re ever in doubt, reach out to your Rep Coordinator!</a:t>
            </a:r>
          </a:p>
        </p:txBody>
      </p:sp>
    </p:spTree>
    <p:extLst>
      <p:ext uri="{BB962C8B-B14F-4D97-AF65-F5344CB8AC3E}">
        <p14:creationId xmlns:p14="http://schemas.microsoft.com/office/powerpoint/2010/main" val="2570104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409757-FE75-ECB4-B7D1-200A53DDD358}"/>
              </a:ext>
            </a:extLst>
          </p:cNvPr>
          <p:cNvSpPr/>
          <p:nvPr/>
        </p:nvSpPr>
        <p:spPr>
          <a:xfrm>
            <a:off x="0" y="-458787"/>
            <a:ext cx="12192000" cy="784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68B84592-AE38-F989-0EC1-E9E29412A1A1}"/>
              </a:ext>
            </a:extLst>
          </p:cNvPr>
          <p:cNvSpPr/>
          <p:nvPr/>
        </p:nvSpPr>
        <p:spPr>
          <a:xfrm>
            <a:off x="8756342" y="1672593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D4BA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18ED5FE8-3749-125F-8950-6FB09953F584}"/>
              </a:ext>
            </a:extLst>
          </p:cNvPr>
          <p:cNvSpPr/>
          <p:nvPr/>
        </p:nvSpPr>
        <p:spPr>
          <a:xfrm rot="10800000">
            <a:off x="8756342" y="-458787"/>
            <a:ext cx="6871316" cy="5717220"/>
          </a:xfrm>
          <a:prstGeom prst="triangle">
            <a:avLst>
              <a:gd name="adj" fmla="val 48320"/>
            </a:avLst>
          </a:prstGeom>
          <a:solidFill>
            <a:srgbClr val="83B0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BFA261-8741-345E-DC77-E7C5FA1A074F}"/>
              </a:ext>
            </a:extLst>
          </p:cNvPr>
          <p:cNvSpPr/>
          <p:nvPr/>
        </p:nvSpPr>
        <p:spPr>
          <a:xfrm>
            <a:off x="628650" y="910593"/>
            <a:ext cx="10934700" cy="5717220"/>
          </a:xfrm>
          <a:prstGeom prst="rect">
            <a:avLst/>
          </a:prstGeom>
          <a:solidFill>
            <a:schemeClr val="tx1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2FC19A-6E11-6667-3C1F-7465895EB045}"/>
              </a:ext>
            </a:extLst>
          </p:cNvPr>
          <p:cNvSpPr txBox="1"/>
          <p:nvPr/>
        </p:nvSpPr>
        <p:spPr>
          <a:xfrm>
            <a:off x="640341" y="186510"/>
            <a:ext cx="723436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>
                <a:latin typeface="Atkinson Hyperlegible"/>
                <a:cs typeface="Aharoni"/>
              </a:rPr>
              <a:t>External Support Services </a:t>
            </a:r>
            <a:endParaRPr lang="en-GB" sz="4000" b="1">
              <a:latin typeface="Atkinson Hyperlegible" pitchFamily="2" charset="0"/>
              <a:cs typeface="Aharoni" panose="02010803020104030203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B24194-5D1B-AEE7-2895-F820F5E6FF42}"/>
              </a:ext>
            </a:extLst>
          </p:cNvPr>
          <p:cNvSpPr txBox="1"/>
          <p:nvPr/>
        </p:nvSpPr>
        <p:spPr>
          <a:xfrm>
            <a:off x="1819582" y="1338143"/>
            <a:ext cx="9497961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If students or reps need additional support, these external charities and organizations can help:</a:t>
            </a:r>
            <a:endParaRPr lang="en-US">
              <a:solidFill>
                <a:schemeClr val="bg1"/>
              </a:solidFill>
            </a:endParaRPr>
          </a:p>
          <a:p>
            <a:r>
              <a:rPr lang="en-GB" sz="2000" b="1">
                <a:solidFill>
                  <a:schemeClr val="bg1"/>
                </a:solidFill>
                <a:ea typeface="+mn-lt"/>
                <a:cs typeface="+mn-lt"/>
              </a:rPr>
              <a:t>Samaritans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24/7 emotional support - Call 116 123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 b="1">
                <a:solidFill>
                  <a:schemeClr val="bg1"/>
                </a:solidFill>
                <a:ea typeface="+mn-lt"/>
                <a:cs typeface="+mn-lt"/>
              </a:rPr>
              <a:t>National Domestic Abuse Helpline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24/7 support - Call 0808 2000 247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 b="1">
                <a:solidFill>
                  <a:schemeClr val="bg1"/>
                </a:solidFill>
                <a:ea typeface="+mn-lt"/>
                <a:cs typeface="+mn-lt"/>
              </a:rPr>
              <a:t>Rape Crisis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Support for survivors - 0808 802 9999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 b="1">
                <a:solidFill>
                  <a:schemeClr val="bg1"/>
                </a:solidFill>
                <a:ea typeface="+mn-lt"/>
                <a:cs typeface="+mn-lt"/>
              </a:rPr>
              <a:t>MIND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Mental health support - 0300 123 3393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 b="1">
                <a:solidFill>
                  <a:schemeClr val="bg1"/>
                </a:solidFill>
                <a:ea typeface="+mn-lt"/>
                <a:cs typeface="+mn-lt"/>
              </a:rPr>
              <a:t>Childline (for under 19s)</a:t>
            </a:r>
            <a:endParaRPr lang="en-GB">
              <a:solidFill>
                <a:schemeClr val="bg1"/>
              </a:solidFill>
            </a:endParaRPr>
          </a:p>
          <a:p>
            <a:r>
              <a:rPr lang="en-GB" sz="2000">
                <a:solidFill>
                  <a:schemeClr val="bg1"/>
                </a:solidFill>
                <a:ea typeface="+mn-lt"/>
                <a:cs typeface="+mn-lt"/>
              </a:rPr>
              <a:t>Free confidential support - 0800 1111</a:t>
            </a:r>
            <a:endParaRPr lang="en-GB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  <a:latin typeface="Aptos"/>
            </a:endParaRPr>
          </a:p>
          <a:p>
            <a:r>
              <a:rPr lang="en-GB" sz="2000">
                <a:solidFill>
                  <a:schemeClr val="bg1"/>
                </a:solidFill>
                <a:latin typeface="Aptos"/>
              </a:rPr>
              <a:t>IN EMERGENCIES – ALWAYS CALL 999 </a:t>
            </a:r>
            <a:endParaRPr lang="en-GB" sz="2000" dirty="0">
              <a:solidFill>
                <a:schemeClr val="bg1"/>
              </a:solidFill>
              <a:latin typeface="Aptos"/>
            </a:endParaRPr>
          </a:p>
          <a:p>
            <a:endParaRPr lang="en-GB" sz="2000" dirty="0">
              <a:solidFill>
                <a:schemeClr val="bg1"/>
              </a:solidFill>
              <a:latin typeface="Atkinson Hyperlegible" pitchFamily="2" charset="0"/>
            </a:endParaRPr>
          </a:p>
        </p:txBody>
      </p:sp>
      <p:pic>
        <p:nvPicPr>
          <p:cNvPr id="12" name="Graphic 11" descr="Chat with solid fill">
            <a:extLst>
              <a:ext uri="{FF2B5EF4-FFF2-40B4-BE49-F238E27FC236}">
                <a16:creationId xmlns:a16="http://schemas.microsoft.com/office/drawing/2014/main" id="{79E7017F-3D0F-3C03-DC5B-FA9656548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916" y="1672593"/>
            <a:ext cx="914400" cy="914400"/>
          </a:xfrm>
          <a:prstGeom prst="rect">
            <a:avLst/>
          </a:prstGeom>
        </p:spPr>
      </p:pic>
      <p:pic>
        <p:nvPicPr>
          <p:cNvPr id="14" name="Graphic 13" descr="Megaphone with solid fill">
            <a:extLst>
              <a:ext uri="{FF2B5EF4-FFF2-40B4-BE49-F238E27FC236}">
                <a16:creationId xmlns:a16="http://schemas.microsoft.com/office/drawing/2014/main" id="{A6A19FDF-E99D-869F-B69A-468F2338C6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916" y="2896462"/>
            <a:ext cx="914400" cy="914400"/>
          </a:xfrm>
          <a:prstGeom prst="rect">
            <a:avLst/>
          </a:prstGeom>
        </p:spPr>
      </p:pic>
      <p:pic>
        <p:nvPicPr>
          <p:cNvPr id="16" name="Graphic 15" descr="Badge Tick with solid fill">
            <a:extLst>
              <a:ext uri="{FF2B5EF4-FFF2-40B4-BE49-F238E27FC236}">
                <a16:creationId xmlns:a16="http://schemas.microsoft.com/office/drawing/2014/main" id="{D86F6CC3-E415-5523-740E-4065009968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6916" y="4120331"/>
            <a:ext cx="914400" cy="914400"/>
          </a:xfrm>
          <a:prstGeom prst="rect">
            <a:avLst/>
          </a:prstGeom>
        </p:spPr>
      </p:pic>
      <p:pic>
        <p:nvPicPr>
          <p:cNvPr id="18" name="Graphic 17" descr="New with solid fill">
            <a:extLst>
              <a:ext uri="{FF2B5EF4-FFF2-40B4-BE49-F238E27FC236}">
                <a16:creationId xmlns:a16="http://schemas.microsoft.com/office/drawing/2014/main" id="{698F467A-E79C-CEF8-4D86-CF22E342AE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36049" y="51802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03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IMETER_SERIES_ID_KEY" val="al6a81tx4o793626542xw9ittccjyx5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tonstaffsavvy xmlns="c1624bdc-92f4-4e6b-8ae5-798a9fcc3e85">1</putonstaffsavvy>
    <lcf76f155ced4ddcb4097134ff3c332f xmlns="c1624bdc-92f4-4e6b-8ae5-798a9fcc3e85">
      <Terms xmlns="http://schemas.microsoft.com/office/infopath/2007/PartnerControls"/>
    </lcf76f155ced4ddcb4097134ff3c332f>
    <TaxCatchAll xmlns="efc3e123-a60a-4a17-aaf1-487e28d9a3b3" xsi:nil="true"/>
    <_Flow_SignoffStatus xmlns="c1624bdc-92f4-4e6b-8ae5-798a9fcc3e8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1E903C2B45FB4F9A2A11DF3EA8A584" ma:contentTypeVersion="21" ma:contentTypeDescription="Create a new document." ma:contentTypeScope="" ma:versionID="38cdefb230ccd1a67d433d34236739a2">
  <xsd:schema xmlns:xsd="http://www.w3.org/2001/XMLSchema" xmlns:xs="http://www.w3.org/2001/XMLSchema" xmlns:p="http://schemas.microsoft.com/office/2006/metadata/properties" xmlns:ns2="c1624bdc-92f4-4e6b-8ae5-798a9fcc3e85" xmlns:ns3="70ff0715-aae2-4920-9ee4-1b75c4b62e74" xmlns:ns4="efc3e123-a60a-4a17-aaf1-487e28d9a3b3" targetNamespace="http://schemas.microsoft.com/office/2006/metadata/properties" ma:root="true" ma:fieldsID="168b5adbac3f0924a4bceaea3ea7e3e2" ns2:_="" ns3:_="" ns4:_="">
    <xsd:import namespace="c1624bdc-92f4-4e6b-8ae5-798a9fcc3e85"/>
    <xsd:import namespace="70ff0715-aae2-4920-9ee4-1b75c4b62e74"/>
    <xsd:import namespace="efc3e123-a60a-4a17-aaf1-487e28d9a3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putonstaffsavvy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24bdc-92f4-4e6b-8ae5-798a9fcc3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41a27b9-f0cd-4770-b911-d8e1525d18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utonstaffsavvy" ma:index="24" nillable="true" ma:displayName="put on staff savvy" ma:default="1" ma:format="Dropdown" ma:internalName="putonstaffsavvy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f0715-aae2-4920-9ee4-1b75c4b62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3e123-a60a-4a17-aaf1-487e28d9a3b3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c8929df-161e-49e3-a821-b6531332f9a5}" ma:internalName="TaxCatchAll" ma:showField="CatchAllData" ma:web="70ff0715-aae2-4920-9ee4-1b75c4b62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7F02DF-2985-4545-9542-5CE0D6A110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D771B5-4B25-474A-91DD-C8D23C31277D}">
  <ds:schemaRefs>
    <ds:schemaRef ds:uri="70ff0715-aae2-4920-9ee4-1b75c4b62e74"/>
    <ds:schemaRef ds:uri="c1624bdc-92f4-4e6b-8ae5-798a9fcc3e85"/>
    <ds:schemaRef ds:uri="efc3e123-a60a-4a17-aaf1-487e28d9a3b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F139B96-07A1-4B49-9818-FC95A42C39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624bdc-92f4-4e6b-8ae5-798a9fcc3e85"/>
    <ds:schemaRef ds:uri="70ff0715-aae2-4920-9ee4-1b75c4b62e74"/>
    <ds:schemaRef ds:uri="efc3e123-a60a-4a17-aaf1-487e28d9a3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1727</Words>
  <Application>Microsoft Office PowerPoint</Application>
  <PresentationFormat>Widescreen</PresentationFormat>
  <Paragraphs>263</Paragraphs>
  <Slides>8</Slides>
  <Notes>3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Demi</dc:creator>
  <cp:lastModifiedBy>Smith, Demi</cp:lastModifiedBy>
  <cp:revision>127</cp:revision>
  <dcterms:created xsi:type="dcterms:W3CDTF">2024-07-25T11:01:04Z</dcterms:created>
  <dcterms:modified xsi:type="dcterms:W3CDTF">2025-12-02T11:07:46Z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0x010100EE1E903C2B45FB4F9A2A11DF3EA8A584</vt:lpwstr>
  </property>
  <property fmtid="{D5CDD505-2E9C-101B-9397-08002B2CF9AE}" pid="3" name="MediaServiceImageTags">
    <vt:lpwstr/>
  </property>
</Properties>
</file>