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sldIdLst>
    <p:sldId id="306" r:id="rId5"/>
    <p:sldId id="327" r:id="rId6"/>
    <p:sldId id="329" r:id="rId7"/>
    <p:sldId id="307" r:id="rId8"/>
    <p:sldId id="321" r:id="rId9"/>
    <p:sldId id="333" r:id="rId10"/>
    <p:sldId id="331" r:id="rId11"/>
    <p:sldId id="323" r:id="rId12"/>
    <p:sldId id="330" r:id="rId13"/>
    <p:sldId id="293" r:id="rId14"/>
    <p:sldId id="294" r:id="rId15"/>
    <p:sldId id="292" r:id="rId16"/>
    <p:sldId id="311" r:id="rId17"/>
    <p:sldId id="332" r:id="rId18"/>
    <p:sldId id="305" r:id="rId19"/>
  </p:sldIdLst>
  <p:sldSz cx="12192000" cy="6858000"/>
  <p:notesSz cx="6858000" cy="9144000"/>
  <p:custDataLst>
    <p:tags r:id="rId2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C70"/>
    <a:srgbClr val="D7FB59"/>
    <a:srgbClr val="D4BAF9"/>
    <a:srgbClr val="D4BAF8"/>
    <a:srgbClr val="F16C2D"/>
    <a:srgbClr val="3A3A3A"/>
    <a:srgbClr val="83B0FF"/>
    <a:srgbClr val="EF3955"/>
    <a:srgbClr val="595959"/>
    <a:srgbClr val="77BC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A0149E-C682-4F04-A2E4-DA90C5A16F48}" v="4" dt="2026-08-24T08:53:11.7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7" d="100"/>
          <a:sy n="57" d="100"/>
        </p:scale>
        <p:origin x="996" y="36"/>
      </p:cViewPr>
      <p:guideLst>
        <p:guide orient="horz" pos="2183"/>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tags" Target="tags/tag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yd, Nicola" userId="a34339e0-b49f-4d2f-8339-26f66500b5ac" providerId="ADAL" clId="{2E1A694A-BF60-42D8-861B-3573DDA1CE40}"/>
    <pc:docChg chg="undo redo custSel addSld delSld modSld sldOrd">
      <pc:chgData name="Boyd, Nicola" userId="a34339e0-b49f-4d2f-8339-26f66500b5ac" providerId="ADAL" clId="{2E1A694A-BF60-42D8-861B-3573DDA1CE40}" dt="2026-08-24T13:16:53.104" v="1709" actId="2696"/>
      <pc:docMkLst>
        <pc:docMk/>
      </pc:docMkLst>
      <pc:sldChg chg="modSp mod">
        <pc:chgData name="Boyd, Nicola" userId="a34339e0-b49f-4d2f-8339-26f66500b5ac" providerId="ADAL" clId="{2E1A694A-BF60-42D8-861B-3573DDA1CE40}" dt="2026-08-24T08:57:02.540" v="1687" actId="403"/>
        <pc:sldMkLst>
          <pc:docMk/>
          <pc:sldMk cId="2777507595" sldId="292"/>
        </pc:sldMkLst>
        <pc:spChg chg="mod">
          <ac:chgData name="Boyd, Nicola" userId="a34339e0-b49f-4d2f-8339-26f66500b5ac" providerId="ADAL" clId="{2E1A694A-BF60-42D8-861B-3573DDA1CE40}" dt="2026-08-24T08:57:02.540" v="1687" actId="403"/>
          <ac:spMkLst>
            <pc:docMk/>
            <pc:sldMk cId="2777507595" sldId="292"/>
            <ac:spMk id="2" creationId="{50B2B5FF-2310-89BB-549B-AC2F30AA96D6}"/>
          </ac:spMkLst>
        </pc:spChg>
        <pc:grpChg chg="mod">
          <ac:chgData name="Boyd, Nicola" userId="a34339e0-b49f-4d2f-8339-26f66500b5ac" providerId="ADAL" clId="{2E1A694A-BF60-42D8-861B-3573DDA1CE40}" dt="2026-08-24T08:56:41.987" v="1684" actId="1076"/>
          <ac:grpSpMkLst>
            <pc:docMk/>
            <pc:sldMk cId="2777507595" sldId="292"/>
            <ac:grpSpMk id="6" creationId="{C5373D82-3986-904C-A76A-6031783FFEBA}"/>
          </ac:grpSpMkLst>
        </pc:grpChg>
      </pc:sldChg>
      <pc:sldChg chg="modSp mod">
        <pc:chgData name="Boyd, Nicola" userId="a34339e0-b49f-4d2f-8339-26f66500b5ac" providerId="ADAL" clId="{2E1A694A-BF60-42D8-861B-3573DDA1CE40}" dt="2026-08-20T12:03:14.642" v="1206" actId="1076"/>
        <pc:sldMkLst>
          <pc:docMk/>
          <pc:sldMk cId="2050103355" sldId="305"/>
        </pc:sldMkLst>
        <pc:spChg chg="mod">
          <ac:chgData name="Boyd, Nicola" userId="a34339e0-b49f-4d2f-8339-26f66500b5ac" providerId="ADAL" clId="{2E1A694A-BF60-42D8-861B-3573DDA1CE40}" dt="2026-08-20T11:56:17.770" v="964" actId="14100"/>
          <ac:spMkLst>
            <pc:docMk/>
            <pc:sldMk cId="2050103355" sldId="305"/>
            <ac:spMk id="7" creationId="{C0BFA261-8741-345E-DC77-E7C5FA1A074F}"/>
          </ac:spMkLst>
        </pc:spChg>
        <pc:spChg chg="mod">
          <ac:chgData name="Boyd, Nicola" userId="a34339e0-b49f-4d2f-8339-26f66500b5ac" providerId="ADAL" clId="{2E1A694A-BF60-42D8-861B-3573DDA1CE40}" dt="2026-08-20T11:56:31.904" v="966" actId="1076"/>
          <ac:spMkLst>
            <pc:docMk/>
            <pc:sldMk cId="2050103355" sldId="305"/>
            <ac:spMk id="8" creationId="{F82FC19A-6E11-6667-3C1F-7465895EB045}"/>
          </ac:spMkLst>
        </pc:spChg>
        <pc:spChg chg="mod">
          <ac:chgData name="Boyd, Nicola" userId="a34339e0-b49f-4d2f-8339-26f66500b5ac" providerId="ADAL" clId="{2E1A694A-BF60-42D8-861B-3573DDA1CE40}" dt="2026-08-20T12:03:14.642" v="1206" actId="1076"/>
          <ac:spMkLst>
            <pc:docMk/>
            <pc:sldMk cId="2050103355" sldId="305"/>
            <ac:spMk id="10" creationId="{37B24194-5D1B-AEE7-2895-F820F5E6FF42}"/>
          </ac:spMkLst>
        </pc:spChg>
      </pc:sldChg>
      <pc:sldChg chg="addSp delSp modSp mod">
        <pc:chgData name="Boyd, Nicola" userId="a34339e0-b49f-4d2f-8339-26f66500b5ac" providerId="ADAL" clId="{2E1A694A-BF60-42D8-861B-3573DDA1CE40}" dt="2026-08-20T11:17:44.817" v="51" actId="1076"/>
        <pc:sldMkLst>
          <pc:docMk/>
          <pc:sldMk cId="969756154" sldId="307"/>
        </pc:sldMkLst>
        <pc:spChg chg="mod">
          <ac:chgData name="Boyd, Nicola" userId="a34339e0-b49f-4d2f-8339-26f66500b5ac" providerId="ADAL" clId="{2E1A694A-BF60-42D8-861B-3573DDA1CE40}" dt="2026-08-20T11:16:16.010" v="9" actId="20577"/>
          <ac:spMkLst>
            <pc:docMk/>
            <pc:sldMk cId="969756154" sldId="307"/>
            <ac:spMk id="16" creationId="{6B595F55-9851-A3AA-C3E1-D6AE80BDB1C1}"/>
          </ac:spMkLst>
        </pc:spChg>
        <pc:spChg chg="mod">
          <ac:chgData name="Boyd, Nicola" userId="a34339e0-b49f-4d2f-8339-26f66500b5ac" providerId="ADAL" clId="{2E1A694A-BF60-42D8-861B-3573DDA1CE40}" dt="2026-08-20T11:17:07.402" v="49" actId="1076"/>
          <ac:spMkLst>
            <pc:docMk/>
            <pc:sldMk cId="969756154" sldId="307"/>
            <ac:spMk id="17" creationId="{5495EF22-F11F-FFDF-4F0B-35D49FA18958}"/>
          </ac:spMkLst>
        </pc:spChg>
        <pc:picChg chg="add mod">
          <ac:chgData name="Boyd, Nicola" userId="a34339e0-b49f-4d2f-8339-26f66500b5ac" providerId="ADAL" clId="{2E1A694A-BF60-42D8-861B-3573DDA1CE40}" dt="2026-08-20T11:17:44.817" v="51" actId="1076"/>
          <ac:picMkLst>
            <pc:docMk/>
            <pc:sldMk cId="969756154" sldId="307"/>
            <ac:picMk id="4" creationId="{0A6C6B6E-B843-E37E-BE4C-62C2DE2ACB07}"/>
          </ac:picMkLst>
        </pc:picChg>
      </pc:sldChg>
      <pc:sldChg chg="modSp add mod">
        <pc:chgData name="Boyd, Nicola" userId="a34339e0-b49f-4d2f-8339-26f66500b5ac" providerId="ADAL" clId="{2E1A694A-BF60-42D8-861B-3573DDA1CE40}" dt="2026-08-24T08:57:41.033" v="1690" actId="1076"/>
        <pc:sldMkLst>
          <pc:docMk/>
          <pc:sldMk cId="1560741377" sldId="311"/>
        </pc:sldMkLst>
        <pc:spChg chg="mod">
          <ac:chgData name="Boyd, Nicola" userId="a34339e0-b49f-4d2f-8339-26f66500b5ac" providerId="ADAL" clId="{2E1A694A-BF60-42D8-861B-3573DDA1CE40}" dt="2026-08-24T08:57:41.033" v="1690" actId="1076"/>
          <ac:spMkLst>
            <pc:docMk/>
            <pc:sldMk cId="1560741377" sldId="311"/>
            <ac:spMk id="18" creationId="{4509781F-FBF7-4872-4DB1-702A948801AB}"/>
          </ac:spMkLst>
        </pc:spChg>
      </pc:sldChg>
      <pc:sldChg chg="addSp delSp modSp mod">
        <pc:chgData name="Boyd, Nicola" userId="a34339e0-b49f-4d2f-8339-26f66500b5ac" providerId="ADAL" clId="{2E1A694A-BF60-42D8-861B-3573DDA1CE40}" dt="2026-08-24T08:47:52.007" v="1340" actId="1076"/>
        <pc:sldMkLst>
          <pc:docMk/>
          <pc:sldMk cId="3064038256" sldId="321"/>
        </pc:sldMkLst>
        <pc:spChg chg="mod">
          <ac:chgData name="Boyd, Nicola" userId="a34339e0-b49f-4d2f-8339-26f66500b5ac" providerId="ADAL" clId="{2E1A694A-BF60-42D8-861B-3573DDA1CE40}" dt="2026-08-20T11:28:51.687" v="273" actId="20577"/>
          <ac:spMkLst>
            <pc:docMk/>
            <pc:sldMk cId="3064038256" sldId="321"/>
            <ac:spMk id="5" creationId="{C823E4B0-E7AC-3E10-DFF5-877B95283B92}"/>
          </ac:spMkLst>
        </pc:spChg>
        <pc:spChg chg="mod">
          <ac:chgData name="Boyd, Nicola" userId="a34339e0-b49f-4d2f-8339-26f66500b5ac" providerId="ADAL" clId="{2E1A694A-BF60-42D8-861B-3573DDA1CE40}" dt="2026-08-20T11:28:49.178" v="272" actId="20577"/>
          <ac:spMkLst>
            <pc:docMk/>
            <pc:sldMk cId="3064038256" sldId="321"/>
            <ac:spMk id="11" creationId="{62E6A102-E519-BF98-E25C-5209DD0ABA30}"/>
          </ac:spMkLst>
        </pc:spChg>
        <pc:spChg chg="mod">
          <ac:chgData name="Boyd, Nicola" userId="a34339e0-b49f-4d2f-8339-26f66500b5ac" providerId="ADAL" clId="{2E1A694A-BF60-42D8-861B-3573DDA1CE40}" dt="2026-08-24T08:47:52.007" v="1340" actId="1076"/>
          <ac:spMkLst>
            <pc:docMk/>
            <pc:sldMk cId="3064038256" sldId="321"/>
            <ac:spMk id="15" creationId="{C8AE69CA-0A8D-3FF7-86A7-C237CAB218B0}"/>
          </ac:spMkLst>
        </pc:spChg>
        <pc:spChg chg="mod">
          <ac:chgData name="Boyd, Nicola" userId="a34339e0-b49f-4d2f-8339-26f66500b5ac" providerId="ADAL" clId="{2E1A694A-BF60-42D8-861B-3573DDA1CE40}" dt="2026-08-24T08:44:12.888" v="1244" actId="20577"/>
          <ac:spMkLst>
            <pc:docMk/>
            <pc:sldMk cId="3064038256" sldId="321"/>
            <ac:spMk id="17" creationId="{6CDF9471-5714-7F20-09F0-34800EBEF64C}"/>
          </ac:spMkLst>
        </pc:spChg>
        <pc:picChg chg="mod">
          <ac:chgData name="Boyd, Nicola" userId="a34339e0-b49f-4d2f-8339-26f66500b5ac" providerId="ADAL" clId="{2E1A694A-BF60-42D8-861B-3573DDA1CE40}" dt="2026-08-20T11:27:57.087" v="252" actId="1076"/>
          <ac:picMkLst>
            <pc:docMk/>
            <pc:sldMk cId="3064038256" sldId="321"/>
            <ac:picMk id="4" creationId="{69E1BF2C-C183-893D-1837-0E296113FC58}"/>
          </ac:picMkLst>
        </pc:picChg>
        <pc:picChg chg="mod">
          <ac:chgData name="Boyd, Nicola" userId="a34339e0-b49f-4d2f-8339-26f66500b5ac" providerId="ADAL" clId="{2E1A694A-BF60-42D8-861B-3573DDA1CE40}" dt="2026-08-20T11:28:00.674" v="253" actId="1076"/>
          <ac:picMkLst>
            <pc:docMk/>
            <pc:sldMk cId="3064038256" sldId="321"/>
            <ac:picMk id="10" creationId="{388FAF50-D16F-CC20-D7EE-CF757FDCDE38}"/>
          </ac:picMkLst>
        </pc:picChg>
        <pc:picChg chg="mod">
          <ac:chgData name="Boyd, Nicola" userId="a34339e0-b49f-4d2f-8339-26f66500b5ac" providerId="ADAL" clId="{2E1A694A-BF60-42D8-861B-3573DDA1CE40}" dt="2026-08-20T11:28:41.975" v="271" actId="1076"/>
          <ac:picMkLst>
            <pc:docMk/>
            <pc:sldMk cId="3064038256" sldId="321"/>
            <ac:picMk id="14" creationId="{C9CDC812-C9F6-EB72-8E47-F7697EEBFD00}"/>
          </ac:picMkLst>
        </pc:picChg>
        <pc:picChg chg="mod">
          <ac:chgData name="Boyd, Nicola" userId="a34339e0-b49f-4d2f-8339-26f66500b5ac" providerId="ADAL" clId="{2E1A694A-BF60-42D8-861B-3573DDA1CE40}" dt="2026-08-24T08:45:52.908" v="1274" actId="1076"/>
          <ac:picMkLst>
            <pc:docMk/>
            <pc:sldMk cId="3064038256" sldId="321"/>
            <ac:picMk id="16" creationId="{3E7646BC-3744-C123-49F3-6A28E8EC053C}"/>
          </ac:picMkLst>
        </pc:picChg>
      </pc:sldChg>
      <pc:sldChg chg="modSp mod">
        <pc:chgData name="Boyd, Nicola" userId="a34339e0-b49f-4d2f-8339-26f66500b5ac" providerId="ADAL" clId="{2E1A694A-BF60-42D8-861B-3573DDA1CE40}" dt="2026-08-20T11:49:35.813" v="926" actId="27636"/>
        <pc:sldMkLst>
          <pc:docMk/>
          <pc:sldMk cId="107370043" sldId="323"/>
        </pc:sldMkLst>
        <pc:spChg chg="mod">
          <ac:chgData name="Boyd, Nicola" userId="a34339e0-b49f-4d2f-8339-26f66500b5ac" providerId="ADAL" clId="{2E1A694A-BF60-42D8-861B-3573DDA1CE40}" dt="2026-08-20T11:49:35.813" v="926" actId="27636"/>
          <ac:spMkLst>
            <pc:docMk/>
            <pc:sldMk cId="107370043" sldId="323"/>
            <ac:spMk id="18" creationId="{A05B62AC-B336-BD7B-0A92-1EC3C842B515}"/>
          </ac:spMkLst>
        </pc:spChg>
      </pc:sldChg>
      <pc:sldChg chg="delSp modSp mod">
        <pc:chgData name="Boyd, Nicola" userId="a34339e0-b49f-4d2f-8339-26f66500b5ac" providerId="ADAL" clId="{2E1A694A-BF60-42D8-861B-3573DDA1CE40}" dt="2026-08-20T11:54:42.792" v="960" actId="20577"/>
        <pc:sldMkLst>
          <pc:docMk/>
          <pc:sldMk cId="3257613314" sldId="329"/>
        </pc:sldMkLst>
        <pc:spChg chg="mod">
          <ac:chgData name="Boyd, Nicola" userId="a34339e0-b49f-4d2f-8339-26f66500b5ac" providerId="ADAL" clId="{2E1A694A-BF60-42D8-861B-3573DDA1CE40}" dt="2026-08-20T11:54:42.792" v="960" actId="20577"/>
          <ac:spMkLst>
            <pc:docMk/>
            <pc:sldMk cId="3257613314" sldId="329"/>
            <ac:spMk id="7" creationId="{FAEB803B-4916-17EE-E9A1-03C5C378A8B2}"/>
          </ac:spMkLst>
        </pc:spChg>
      </pc:sldChg>
      <pc:sldChg chg="addSp modSp mod">
        <pc:chgData name="Boyd, Nicola" userId="a34339e0-b49f-4d2f-8339-26f66500b5ac" providerId="ADAL" clId="{2E1A694A-BF60-42D8-861B-3573DDA1CE40}" dt="2026-08-20T12:58:26.897" v="1208" actId="1076"/>
        <pc:sldMkLst>
          <pc:docMk/>
          <pc:sldMk cId="2966330574" sldId="330"/>
        </pc:sldMkLst>
        <pc:spChg chg="mod">
          <ac:chgData name="Boyd, Nicola" userId="a34339e0-b49f-4d2f-8339-26f66500b5ac" providerId="ADAL" clId="{2E1A694A-BF60-42D8-861B-3573DDA1CE40}" dt="2026-08-20T11:50:35.130" v="935"/>
          <ac:spMkLst>
            <pc:docMk/>
            <pc:sldMk cId="2966330574" sldId="330"/>
            <ac:spMk id="6" creationId="{FDCAB7B8-1012-74AA-3E23-E49C707E7971}"/>
          </ac:spMkLst>
        </pc:spChg>
        <pc:spChg chg="mod">
          <ac:chgData name="Boyd, Nicola" userId="a34339e0-b49f-4d2f-8339-26f66500b5ac" providerId="ADAL" clId="{2E1A694A-BF60-42D8-861B-3573DDA1CE40}" dt="2026-08-20T11:48:20.760" v="914" actId="20577"/>
          <ac:spMkLst>
            <pc:docMk/>
            <pc:sldMk cId="2966330574" sldId="330"/>
            <ac:spMk id="9" creationId="{32EF02A1-B863-3548-E473-C4AE924E63AC}"/>
          </ac:spMkLst>
        </pc:spChg>
        <pc:spChg chg="mod">
          <ac:chgData name="Boyd, Nicola" userId="a34339e0-b49f-4d2f-8339-26f66500b5ac" providerId="ADAL" clId="{2E1A694A-BF60-42D8-861B-3573DDA1CE40}" dt="2026-08-20T11:48:28.543" v="918" actId="20577"/>
          <ac:spMkLst>
            <pc:docMk/>
            <pc:sldMk cId="2966330574" sldId="330"/>
            <ac:spMk id="18" creationId="{78898475-2BFE-03AB-24C8-C51FCC15BAA5}"/>
          </ac:spMkLst>
        </pc:spChg>
        <pc:picChg chg="add mod">
          <ac:chgData name="Boyd, Nicola" userId="a34339e0-b49f-4d2f-8339-26f66500b5ac" providerId="ADAL" clId="{2E1A694A-BF60-42D8-861B-3573DDA1CE40}" dt="2026-08-20T12:58:26.897" v="1208" actId="1076"/>
          <ac:picMkLst>
            <pc:docMk/>
            <pc:sldMk cId="2966330574" sldId="330"/>
            <ac:picMk id="3" creationId="{B381056A-9595-6CDA-A96B-F4DF56A84FAB}"/>
          </ac:picMkLst>
        </pc:picChg>
        <pc:picChg chg="add mod">
          <ac:chgData name="Boyd, Nicola" userId="a34339e0-b49f-4d2f-8339-26f66500b5ac" providerId="ADAL" clId="{2E1A694A-BF60-42D8-861B-3573DDA1CE40}" dt="2026-08-20T12:58:19.413" v="1207" actId="1076"/>
          <ac:picMkLst>
            <pc:docMk/>
            <pc:sldMk cId="2966330574" sldId="330"/>
            <ac:picMk id="5" creationId="{FF15437D-6ABF-CE97-CCC2-E8994DC8E429}"/>
          </ac:picMkLst>
        </pc:picChg>
      </pc:sldChg>
      <pc:sldChg chg="delSp modSp add mod ord">
        <pc:chgData name="Boyd, Nicola" userId="a34339e0-b49f-4d2f-8339-26f66500b5ac" providerId="ADAL" clId="{2E1A694A-BF60-42D8-861B-3573DDA1CE40}" dt="2026-08-20T11:46:25.730" v="716" actId="27636"/>
        <pc:sldMkLst>
          <pc:docMk/>
          <pc:sldMk cId="2039068228" sldId="331"/>
        </pc:sldMkLst>
        <pc:spChg chg="mod">
          <ac:chgData name="Boyd, Nicola" userId="a34339e0-b49f-4d2f-8339-26f66500b5ac" providerId="ADAL" clId="{2E1A694A-BF60-42D8-861B-3573DDA1CE40}" dt="2026-08-20T11:32:32.544" v="321" actId="20577"/>
          <ac:spMkLst>
            <pc:docMk/>
            <pc:sldMk cId="2039068228" sldId="331"/>
            <ac:spMk id="9" creationId="{42499494-8BB5-3837-D5EC-5F388A5FD5D9}"/>
          </ac:spMkLst>
        </pc:spChg>
        <pc:spChg chg="mod">
          <ac:chgData name="Boyd, Nicola" userId="a34339e0-b49f-4d2f-8339-26f66500b5ac" providerId="ADAL" clId="{2E1A694A-BF60-42D8-861B-3573DDA1CE40}" dt="2026-08-20T11:46:25.730" v="716" actId="27636"/>
          <ac:spMkLst>
            <pc:docMk/>
            <pc:sldMk cId="2039068228" sldId="331"/>
            <ac:spMk id="18" creationId="{44B2845F-7945-B0B1-1609-913F9537A46B}"/>
          </ac:spMkLst>
        </pc:spChg>
      </pc:sldChg>
      <pc:sldChg chg="addSp delSp modSp new mod ord">
        <pc:chgData name="Boyd, Nicola" userId="a34339e0-b49f-4d2f-8339-26f66500b5ac" providerId="ADAL" clId="{2E1A694A-BF60-42D8-861B-3573DDA1CE40}" dt="2026-08-24T12:51:12.504" v="1707" actId="20577"/>
        <pc:sldMkLst>
          <pc:docMk/>
          <pc:sldMk cId="3555292103" sldId="332"/>
        </pc:sldMkLst>
        <pc:spChg chg="add del">
          <ac:chgData name="Boyd, Nicola" userId="a34339e0-b49f-4d2f-8339-26f66500b5ac" providerId="ADAL" clId="{2E1A694A-BF60-42D8-861B-3573DDA1CE40}" dt="2026-08-20T11:59:49.269" v="1124" actId="22"/>
          <ac:spMkLst>
            <pc:docMk/>
            <pc:sldMk cId="3555292103" sldId="332"/>
            <ac:spMk id="3" creationId="{61F3A6F1-A923-6D98-30F9-750FB5EF2D3C}"/>
          </ac:spMkLst>
        </pc:spChg>
        <pc:spChg chg="add mod">
          <ac:chgData name="Boyd, Nicola" userId="a34339e0-b49f-4d2f-8339-26f66500b5ac" providerId="ADAL" clId="{2E1A694A-BF60-42D8-861B-3573DDA1CE40}" dt="2026-08-24T12:51:12.504" v="1707" actId="20577"/>
          <ac:spMkLst>
            <pc:docMk/>
            <pc:sldMk cId="3555292103" sldId="332"/>
            <ac:spMk id="9" creationId="{4C519AA4-30DB-4854-46F0-FB0E55998A66}"/>
          </ac:spMkLst>
        </pc:spChg>
        <pc:spChg chg="add mod">
          <ac:chgData name="Boyd, Nicola" userId="a34339e0-b49f-4d2f-8339-26f66500b5ac" providerId="ADAL" clId="{2E1A694A-BF60-42D8-861B-3573DDA1CE40}" dt="2026-08-24T08:58:56.904" v="1705" actId="14100"/>
          <ac:spMkLst>
            <pc:docMk/>
            <pc:sldMk cId="3555292103" sldId="332"/>
            <ac:spMk id="11" creationId="{FCAD845D-A347-2B04-7660-043484C52DD6}"/>
          </ac:spMkLst>
        </pc:spChg>
        <pc:picChg chg="add mod">
          <ac:chgData name="Boyd, Nicola" userId="a34339e0-b49f-4d2f-8339-26f66500b5ac" providerId="ADAL" clId="{2E1A694A-BF60-42D8-861B-3573DDA1CE40}" dt="2026-08-20T12:00:28.436" v="1129" actId="1076"/>
          <ac:picMkLst>
            <pc:docMk/>
            <pc:sldMk cId="3555292103" sldId="332"/>
            <ac:picMk id="7" creationId="{2A231471-820E-2D04-3A02-8B554AC2A2A3}"/>
          </ac:picMkLst>
        </pc:picChg>
      </pc:sldChg>
      <pc:sldChg chg="addSp delSp modSp add mod">
        <pc:chgData name="Boyd, Nicola" userId="a34339e0-b49f-4d2f-8339-26f66500b5ac" providerId="ADAL" clId="{2E1A694A-BF60-42D8-861B-3573DDA1CE40}" dt="2026-08-24T08:55:25.635" v="1682" actId="1076"/>
        <pc:sldMkLst>
          <pc:docMk/>
          <pc:sldMk cId="2914426159" sldId="333"/>
        </pc:sldMkLst>
        <pc:spChg chg="mod">
          <ac:chgData name="Boyd, Nicola" userId="a34339e0-b49f-4d2f-8339-26f66500b5ac" providerId="ADAL" clId="{2E1A694A-BF60-42D8-861B-3573DDA1CE40}" dt="2026-08-24T08:54:58.659" v="1677" actId="1076"/>
          <ac:spMkLst>
            <pc:docMk/>
            <pc:sldMk cId="2914426159" sldId="333"/>
            <ac:spMk id="2" creationId="{8A25CCA6-6B68-6736-6406-AA41429BC271}"/>
          </ac:spMkLst>
        </pc:spChg>
        <pc:spChg chg="del">
          <ac:chgData name="Boyd, Nicola" userId="a34339e0-b49f-4d2f-8339-26f66500b5ac" providerId="ADAL" clId="{2E1A694A-BF60-42D8-861B-3573DDA1CE40}" dt="2026-08-24T08:46:32.245" v="1280" actId="21"/>
          <ac:spMkLst>
            <pc:docMk/>
            <pc:sldMk cId="2914426159" sldId="333"/>
            <ac:spMk id="5" creationId="{BEFA53D7-BCD9-B39C-7DF4-34DDA79C5828}"/>
          </ac:spMkLst>
        </pc:spChg>
        <pc:spChg chg="add del mod">
          <ac:chgData name="Boyd, Nicola" userId="a34339e0-b49f-4d2f-8339-26f66500b5ac" providerId="ADAL" clId="{2E1A694A-BF60-42D8-861B-3573DDA1CE40}" dt="2026-08-24T08:46:20.852" v="1277" actId="21"/>
          <ac:spMkLst>
            <pc:docMk/>
            <pc:sldMk cId="2914426159" sldId="333"/>
            <ac:spMk id="6" creationId="{F3DA3FC8-86B5-C680-0D90-40D741C06230}"/>
          </ac:spMkLst>
        </pc:spChg>
        <pc:spChg chg="add del mod">
          <ac:chgData name="Boyd, Nicola" userId="a34339e0-b49f-4d2f-8339-26f66500b5ac" providerId="ADAL" clId="{2E1A694A-BF60-42D8-861B-3573DDA1CE40}" dt="2026-08-24T08:46:42.488" v="1284" actId="478"/>
          <ac:spMkLst>
            <pc:docMk/>
            <pc:sldMk cId="2914426159" sldId="333"/>
            <ac:spMk id="8" creationId="{F3FAFA93-19A9-D523-EE17-16965B5901BD}"/>
          </ac:spMkLst>
        </pc:spChg>
        <pc:spChg chg="del mod">
          <ac:chgData name="Boyd, Nicola" userId="a34339e0-b49f-4d2f-8339-26f66500b5ac" providerId="ADAL" clId="{2E1A694A-BF60-42D8-861B-3573DDA1CE40}" dt="2026-08-24T08:46:49.951" v="1286" actId="478"/>
          <ac:spMkLst>
            <pc:docMk/>
            <pc:sldMk cId="2914426159" sldId="333"/>
            <ac:spMk id="11" creationId="{A438A017-A034-8AC8-B709-478A8128836E}"/>
          </ac:spMkLst>
        </pc:spChg>
        <pc:spChg chg="add mod">
          <ac:chgData name="Boyd, Nicola" userId="a34339e0-b49f-4d2f-8339-26f66500b5ac" providerId="ADAL" clId="{2E1A694A-BF60-42D8-861B-3573DDA1CE40}" dt="2026-08-24T08:54:21.086" v="1670" actId="1076"/>
          <ac:spMkLst>
            <pc:docMk/>
            <pc:sldMk cId="2914426159" sldId="333"/>
            <ac:spMk id="13" creationId="{6C7AFD7F-744B-B481-10FA-FEFAB84C2D83}"/>
          </ac:spMkLst>
        </pc:spChg>
        <pc:spChg chg="del mod">
          <ac:chgData name="Boyd, Nicola" userId="a34339e0-b49f-4d2f-8339-26f66500b5ac" providerId="ADAL" clId="{2E1A694A-BF60-42D8-861B-3573DDA1CE40}" dt="2026-08-24T08:47:42.506" v="1337" actId="21"/>
          <ac:spMkLst>
            <pc:docMk/>
            <pc:sldMk cId="2914426159" sldId="333"/>
            <ac:spMk id="15" creationId="{D214D071-B6B9-9F7A-9F5F-DEEBE4ADD76D}"/>
          </ac:spMkLst>
        </pc:spChg>
        <pc:spChg chg="del mod">
          <ac:chgData name="Boyd, Nicola" userId="a34339e0-b49f-4d2f-8339-26f66500b5ac" providerId="ADAL" clId="{2E1A694A-BF60-42D8-861B-3573DDA1CE40}" dt="2026-08-24T08:46:32.250" v="1282"/>
          <ac:spMkLst>
            <pc:docMk/>
            <pc:sldMk cId="2914426159" sldId="333"/>
            <ac:spMk id="17" creationId="{64444C87-0EE1-6850-91BC-10E62169E111}"/>
          </ac:spMkLst>
        </pc:spChg>
        <pc:spChg chg="add mod">
          <ac:chgData name="Boyd, Nicola" userId="a34339e0-b49f-4d2f-8339-26f66500b5ac" providerId="ADAL" clId="{2E1A694A-BF60-42D8-861B-3573DDA1CE40}" dt="2026-08-24T08:55:07.879" v="1678" actId="1076"/>
          <ac:spMkLst>
            <pc:docMk/>
            <pc:sldMk cId="2914426159" sldId="333"/>
            <ac:spMk id="19" creationId="{8D6F1F93-15A5-BFD4-A969-D95DCE713BE4}"/>
          </ac:spMkLst>
        </pc:spChg>
        <pc:spChg chg="add mod">
          <ac:chgData name="Boyd, Nicola" userId="a34339e0-b49f-4d2f-8339-26f66500b5ac" providerId="ADAL" clId="{2E1A694A-BF60-42D8-861B-3573DDA1CE40}" dt="2026-08-24T08:55:25.635" v="1682" actId="1076"/>
          <ac:spMkLst>
            <pc:docMk/>
            <pc:sldMk cId="2914426159" sldId="333"/>
            <ac:spMk id="22" creationId="{0E12D074-0F7C-CD7C-0048-46F871DD6770}"/>
          </ac:spMkLst>
        </pc:spChg>
        <pc:picChg chg="add del">
          <ac:chgData name="Boyd, Nicola" userId="a34339e0-b49f-4d2f-8339-26f66500b5ac" providerId="ADAL" clId="{2E1A694A-BF60-42D8-861B-3573DDA1CE40}" dt="2026-08-24T08:46:34.055" v="1283" actId="21"/>
          <ac:picMkLst>
            <pc:docMk/>
            <pc:sldMk cId="2914426159" sldId="333"/>
            <ac:picMk id="4" creationId="{66F0A865-525F-AA15-91C8-FADD790AE220}"/>
          </ac:picMkLst>
        </pc:picChg>
        <pc:picChg chg="del">
          <ac:chgData name="Boyd, Nicola" userId="a34339e0-b49f-4d2f-8339-26f66500b5ac" providerId="ADAL" clId="{2E1A694A-BF60-42D8-861B-3573DDA1CE40}" dt="2026-08-24T08:46:55.882" v="1287" actId="21"/>
          <ac:picMkLst>
            <pc:docMk/>
            <pc:sldMk cId="2914426159" sldId="333"/>
            <ac:picMk id="10" creationId="{7B16E5C4-A211-2D31-7754-A58CC5F35E86}"/>
          </ac:picMkLst>
        </pc:picChg>
        <pc:picChg chg="add mod">
          <ac:chgData name="Boyd, Nicola" userId="a34339e0-b49f-4d2f-8339-26f66500b5ac" providerId="ADAL" clId="{2E1A694A-BF60-42D8-861B-3573DDA1CE40}" dt="2026-08-24T08:54:17.069" v="1669" actId="1076"/>
          <ac:picMkLst>
            <pc:docMk/>
            <pc:sldMk cId="2914426159" sldId="333"/>
            <ac:picMk id="12" creationId="{170BB94E-285A-F983-61B1-CA20F2C2FDE7}"/>
          </ac:picMkLst>
        </pc:picChg>
        <pc:picChg chg="del mod">
          <ac:chgData name="Boyd, Nicola" userId="a34339e0-b49f-4d2f-8339-26f66500b5ac" providerId="ADAL" clId="{2E1A694A-BF60-42D8-861B-3573DDA1CE40}" dt="2026-08-24T08:47:45.508" v="1339" actId="21"/>
          <ac:picMkLst>
            <pc:docMk/>
            <pc:sldMk cId="2914426159" sldId="333"/>
            <ac:picMk id="14" creationId="{4107015F-515E-846D-CD2F-5FE722413894}"/>
          </ac:picMkLst>
        </pc:picChg>
        <pc:picChg chg="del mod">
          <ac:chgData name="Boyd, Nicola" userId="a34339e0-b49f-4d2f-8339-26f66500b5ac" providerId="ADAL" clId="{2E1A694A-BF60-42D8-861B-3573DDA1CE40}" dt="2026-08-24T08:47:43.608" v="1338" actId="478"/>
          <ac:picMkLst>
            <pc:docMk/>
            <pc:sldMk cId="2914426159" sldId="333"/>
            <ac:picMk id="16" creationId="{988FF8FD-694F-3595-A448-C0A9FA66DE9E}"/>
          </ac:picMkLst>
        </pc:picChg>
        <pc:picChg chg="add mod">
          <ac:chgData name="Boyd, Nicola" userId="a34339e0-b49f-4d2f-8339-26f66500b5ac" providerId="ADAL" clId="{2E1A694A-BF60-42D8-861B-3573DDA1CE40}" dt="2026-08-24T08:55:21.131" v="1681" actId="1076"/>
          <ac:picMkLst>
            <pc:docMk/>
            <pc:sldMk cId="2914426159" sldId="333"/>
            <ac:picMk id="21" creationId="{D08BA8F2-FC4C-6644-1ECA-7EBE40CF8735}"/>
          </ac:picMkLst>
        </pc:picChg>
      </pc:sldChg>
      <pc:sldChg chg="new del">
        <pc:chgData name="Boyd, Nicola" userId="a34339e0-b49f-4d2f-8339-26f66500b5ac" providerId="ADAL" clId="{2E1A694A-BF60-42D8-861B-3573DDA1CE40}" dt="2026-08-24T13:16:53.104" v="1709" actId="2696"/>
        <pc:sldMkLst>
          <pc:docMk/>
          <pc:sldMk cId="1938111368" sldId="33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4138CC-9899-4AF6-AE7F-E3D45A1CDBBB}" type="datetimeFigureOut">
              <a:rPr lang="en-GB" smtClean="0"/>
              <a:t>24/08/2026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6CB89-FE3C-4EF7-A465-96BB741DBE48}" type="slidenum">
              <a:rPr lang="en-GB" smtClean="0"/>
              <a:t>‹#›</a:t>
            </a:fld>
            <a:endParaRPr lang="en-GB"/>
          </a:p>
        </p:txBody>
      </p:sp>
    </p:spTree>
    <p:extLst>
      <p:ext uri="{BB962C8B-B14F-4D97-AF65-F5344CB8AC3E}">
        <p14:creationId xmlns:p14="http://schemas.microsoft.com/office/powerpoint/2010/main" val="2168031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Every single student at ARU is automatically a member of the Student Union as soon as they start! </a:t>
            </a:r>
            <a:br>
              <a:rPr lang="en-US" dirty="0">
                <a:latin typeface="Calibri"/>
                <a:ea typeface="Calibri"/>
                <a:cs typeface="Calibri"/>
              </a:rPr>
            </a:br>
            <a:br>
              <a:rPr lang="en-US" dirty="0">
                <a:latin typeface="Calibri"/>
                <a:ea typeface="Calibri"/>
                <a:cs typeface="Calibri"/>
              </a:rPr>
            </a:br>
            <a:r>
              <a:rPr lang="en-US" dirty="0">
                <a:latin typeface="Calibri"/>
                <a:ea typeface="Calibri"/>
                <a:cs typeface="Calibri"/>
              </a:rPr>
              <a:t>Each year the union is run by eight democratically </a:t>
            </a:r>
            <a:r>
              <a:rPr lang="en-US">
                <a:latin typeface="Calibri"/>
                <a:ea typeface="Calibri"/>
                <a:cs typeface="Calibri"/>
              </a:rPr>
              <a:t>elected officers </a:t>
            </a:r>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1F26CB89-FE3C-4EF7-A465-96BB741DBE48}" type="slidenum">
              <a:rPr lang="en-GB" smtClean="0"/>
              <a:t>2</a:t>
            </a:fld>
            <a:endParaRPr lang="en-GB"/>
          </a:p>
        </p:txBody>
      </p:sp>
    </p:spTree>
    <p:extLst>
      <p:ext uri="{BB962C8B-B14F-4D97-AF65-F5344CB8AC3E}">
        <p14:creationId xmlns:p14="http://schemas.microsoft.com/office/powerpoint/2010/main" val="27522157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B0CCC-3CF8-4AE3-F0A1-BB1EB556FE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6F8B1-CB24-6C54-D0F5-81BBA98EFB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4CE4BC-ED30-C43B-0E72-C00EC774EDCE}"/>
              </a:ext>
            </a:extLst>
          </p:cNvPr>
          <p:cNvSpPr>
            <a:spLocks noGrp="1"/>
          </p:cNvSpPr>
          <p:nvPr>
            <p:ph type="body" idx="1"/>
          </p:nvPr>
        </p:nvSpPr>
        <p:spPr/>
        <p:txBody>
          <a:bodyPr/>
          <a:lstStyle/>
          <a:p>
            <a:r>
              <a:rPr lang="en-US" dirty="0">
                <a:latin typeface="Calibri"/>
                <a:ea typeface="Calibri"/>
                <a:cs typeface="Calibri"/>
              </a:rPr>
              <a:t>The Representation </a:t>
            </a:r>
            <a:r>
              <a:rPr lang="en-US">
                <a:latin typeface="Calibri"/>
                <a:ea typeface="Calibri"/>
                <a:cs typeface="Calibri"/>
              </a:rPr>
              <a:t>Coordinator for the Cambridge Campus is Tom! </a:t>
            </a:r>
            <a:endParaRPr lang="en-US"/>
          </a:p>
          <a:p>
            <a:endParaRPr lang="en-US" dirty="0">
              <a:latin typeface="Calibri"/>
              <a:ea typeface="Calibri"/>
              <a:cs typeface="Calibri"/>
            </a:endParaRPr>
          </a:p>
          <a:p>
            <a:r>
              <a:rPr lang="en-US" dirty="0">
                <a:latin typeface="Calibri"/>
                <a:ea typeface="Calibri"/>
                <a:cs typeface="Calibri"/>
              </a:rPr>
              <a:t>His job is to elect, train and support course reps throughout their year!</a:t>
            </a:r>
          </a:p>
          <a:p>
            <a:endParaRPr lang="en-US" dirty="0">
              <a:latin typeface="Calibri"/>
              <a:ea typeface="Calibri"/>
              <a:cs typeface="Calibri"/>
            </a:endParaRPr>
          </a:p>
          <a:p>
            <a:r>
              <a:rPr lang="en-US" dirty="0">
                <a:latin typeface="Calibri"/>
                <a:ea typeface="Calibri"/>
                <a:cs typeface="Calibri"/>
              </a:rPr>
              <a:t>If you need any help in the role he is your guy! </a:t>
            </a:r>
          </a:p>
          <a:p>
            <a:endParaRPr lang="en-US" dirty="0">
              <a:latin typeface="Calibri"/>
              <a:ea typeface="Calibri"/>
              <a:cs typeface="Calibri"/>
            </a:endParaRPr>
          </a:p>
        </p:txBody>
      </p:sp>
      <p:sp>
        <p:nvSpPr>
          <p:cNvPr id="4" name="Slide Number Placeholder 3">
            <a:extLst>
              <a:ext uri="{FF2B5EF4-FFF2-40B4-BE49-F238E27FC236}">
                <a16:creationId xmlns:a16="http://schemas.microsoft.com/office/drawing/2014/main" id="{056989C9-C307-DCF9-072A-EAA4C776A901}"/>
              </a:ext>
            </a:extLst>
          </p:cNvPr>
          <p:cNvSpPr>
            <a:spLocks noGrp="1"/>
          </p:cNvSpPr>
          <p:nvPr>
            <p:ph type="sldNum" sz="quarter" idx="5"/>
          </p:nvPr>
        </p:nvSpPr>
        <p:spPr/>
        <p:txBody>
          <a:bodyPr/>
          <a:lstStyle/>
          <a:p>
            <a:fld id="{1F26CB89-FE3C-4EF7-A465-96BB741DBE48}" type="slidenum">
              <a:rPr lang="en-GB" smtClean="0"/>
              <a:t>3</a:t>
            </a:fld>
            <a:endParaRPr lang="en-GB"/>
          </a:p>
        </p:txBody>
      </p:sp>
    </p:spTree>
    <p:extLst>
      <p:ext uri="{BB962C8B-B14F-4D97-AF65-F5344CB8AC3E}">
        <p14:creationId xmlns:p14="http://schemas.microsoft.com/office/powerpoint/2010/main" val="6660681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F26CB89-FE3C-4EF7-A465-96BB741DBE48}" type="slidenum">
              <a:rPr lang="en-GB" smtClean="0"/>
              <a:t>4</a:t>
            </a:fld>
            <a:endParaRPr lang="en-GB"/>
          </a:p>
        </p:txBody>
      </p:sp>
    </p:spTree>
    <p:extLst>
      <p:ext uri="{BB962C8B-B14F-4D97-AF65-F5344CB8AC3E}">
        <p14:creationId xmlns:p14="http://schemas.microsoft.com/office/powerpoint/2010/main" val="22346439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1E697-26B1-B892-ACF0-EC31779869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C93B7A-FE4D-6AD0-4655-CF3B8481D9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CFB074-A23F-0FFB-EB52-DDC2697BBC81}"/>
              </a:ext>
            </a:extLst>
          </p:cNvPr>
          <p:cNvSpPr>
            <a:spLocks noGrp="1"/>
          </p:cNvSpPr>
          <p:nvPr>
            <p:ph type="body" idx="1"/>
          </p:nvPr>
        </p:nvSpPr>
        <p:spPr/>
        <p:txBody>
          <a:bodyPr/>
          <a:lstStyle/>
          <a:p>
            <a:r>
              <a:rPr lang="en-US" dirty="0">
                <a:latin typeface="Calibri"/>
                <a:ea typeface="Calibri"/>
                <a:cs typeface="Calibri"/>
              </a:rPr>
              <a:t>Some feedback can lead to more </a:t>
            </a:r>
            <a:r>
              <a:rPr lang="en-US">
                <a:latin typeface="Calibri"/>
                <a:ea typeface="Calibri"/>
                <a:cs typeface="Calibri"/>
              </a:rPr>
              <a:t>substantial societal change. This can mean you have a campaign idea:  </a:t>
            </a:r>
          </a:p>
          <a:p>
            <a:endParaRPr lang="en-US" dirty="0">
              <a:latin typeface="Calibri"/>
              <a:ea typeface="Calibri"/>
              <a:cs typeface="Calibri"/>
            </a:endParaRPr>
          </a:p>
          <a:p>
            <a:r>
              <a:rPr lang="en-US">
                <a:latin typeface="Calibri"/>
                <a:ea typeface="Calibri"/>
                <a:cs typeface="Calibri"/>
              </a:rPr>
              <a:t>WHAT IS A CAMPAIGN? </a:t>
            </a:r>
            <a:endParaRPr lang="en-US" dirty="0">
              <a:latin typeface="Calibri"/>
              <a:ea typeface="Calibri"/>
              <a:cs typeface="Calibri"/>
            </a:endParaRPr>
          </a:p>
          <a:p>
            <a:pPr algn="ctr">
              <a:lnSpc>
                <a:spcPct val="150000"/>
              </a:lnSpc>
              <a:spcBef>
                <a:spcPts val="1000"/>
              </a:spcBef>
            </a:pPr>
            <a:endParaRPr lang="en-GB" dirty="0"/>
          </a:p>
          <a:p>
            <a:pPr algn="ctr">
              <a:lnSpc>
                <a:spcPct val="150000"/>
              </a:lnSpc>
              <a:spcBef>
                <a:spcPts val="1000"/>
              </a:spcBef>
            </a:pPr>
            <a:r>
              <a:rPr lang="en-GB"/>
              <a:t>A campaign is where students organise to improve conditions at the university, or in their local community, on a wide variety of issues, be that in academics like getting class sizes reduced, or tackling social issues which exist across society like racism. </a:t>
            </a:r>
            <a:endParaRPr lang="en-US"/>
          </a:p>
        </p:txBody>
      </p:sp>
      <p:sp>
        <p:nvSpPr>
          <p:cNvPr id="4" name="Slide Number Placeholder 3">
            <a:extLst>
              <a:ext uri="{FF2B5EF4-FFF2-40B4-BE49-F238E27FC236}">
                <a16:creationId xmlns:a16="http://schemas.microsoft.com/office/drawing/2014/main" id="{D3A8794D-0FCF-4008-825C-909C8EACA3B7}"/>
              </a:ext>
            </a:extLst>
          </p:cNvPr>
          <p:cNvSpPr>
            <a:spLocks noGrp="1"/>
          </p:cNvSpPr>
          <p:nvPr>
            <p:ph type="sldNum" sz="quarter" idx="5"/>
          </p:nvPr>
        </p:nvSpPr>
        <p:spPr/>
        <p:txBody>
          <a:bodyPr/>
          <a:lstStyle/>
          <a:p>
            <a:fld id="{1F26CB89-FE3C-4EF7-A465-96BB741DBE48}" type="slidenum">
              <a:rPr lang="en-GB" smtClean="0"/>
              <a:t>10</a:t>
            </a:fld>
            <a:endParaRPr lang="en-GB"/>
          </a:p>
        </p:txBody>
      </p:sp>
    </p:spTree>
    <p:extLst>
      <p:ext uri="{BB962C8B-B14F-4D97-AF65-F5344CB8AC3E}">
        <p14:creationId xmlns:p14="http://schemas.microsoft.com/office/powerpoint/2010/main" val="19673041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02177-E5D9-74C0-8D8D-B00B87D12A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8B71A4-5B58-9C3C-6400-C557B3F03C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133F5E-4BC0-BAD3-7FEF-97A18A044442}"/>
              </a:ext>
            </a:extLst>
          </p:cNvPr>
          <p:cNvSpPr>
            <a:spLocks noGrp="1"/>
          </p:cNvSpPr>
          <p:nvPr>
            <p:ph type="body" idx="1"/>
          </p:nvPr>
        </p:nvSpPr>
        <p:spPr/>
        <p:txBody>
          <a:bodyPr/>
          <a:lstStyle/>
          <a:p>
            <a:r>
              <a:rPr lang="en-US" dirty="0">
                <a:latin typeface="Calibri"/>
                <a:ea typeface="Calibri"/>
                <a:cs typeface="Calibri"/>
              </a:rPr>
              <a:t>Some feedback can lead to more </a:t>
            </a:r>
            <a:r>
              <a:rPr lang="en-US">
                <a:latin typeface="Calibri"/>
                <a:ea typeface="Calibri"/>
                <a:cs typeface="Calibri"/>
              </a:rPr>
              <a:t>substantial societal change. This can mean you have a campaign idea:  </a:t>
            </a:r>
          </a:p>
          <a:p>
            <a:endParaRPr lang="en-US" dirty="0">
              <a:latin typeface="Calibri"/>
              <a:ea typeface="Calibri"/>
              <a:cs typeface="Calibri"/>
            </a:endParaRPr>
          </a:p>
          <a:p>
            <a:r>
              <a:rPr lang="en-US">
                <a:latin typeface="Calibri"/>
                <a:ea typeface="Calibri"/>
                <a:cs typeface="Calibri"/>
              </a:rPr>
              <a:t>WHAT IS A CAMPAIGN? </a:t>
            </a:r>
            <a:endParaRPr lang="en-US" dirty="0">
              <a:latin typeface="Calibri"/>
              <a:ea typeface="Calibri"/>
              <a:cs typeface="Calibri"/>
            </a:endParaRPr>
          </a:p>
          <a:p>
            <a:pPr algn="ctr">
              <a:lnSpc>
                <a:spcPct val="150000"/>
              </a:lnSpc>
              <a:spcBef>
                <a:spcPts val="1000"/>
              </a:spcBef>
            </a:pPr>
            <a:endParaRPr lang="en-GB" dirty="0"/>
          </a:p>
          <a:p>
            <a:pPr algn="ctr">
              <a:lnSpc>
                <a:spcPct val="150000"/>
              </a:lnSpc>
              <a:spcBef>
                <a:spcPts val="1000"/>
              </a:spcBef>
            </a:pPr>
            <a:r>
              <a:rPr lang="en-GB"/>
              <a:t>A campaign is where students organise to improve conditions at the university, or in their local community, on a wide variety of issues, be that in academics like getting class sizes reduced, or tackling social issues which exist across society like racism. </a:t>
            </a:r>
            <a:endParaRPr lang="en-US"/>
          </a:p>
        </p:txBody>
      </p:sp>
      <p:sp>
        <p:nvSpPr>
          <p:cNvPr id="4" name="Slide Number Placeholder 3">
            <a:extLst>
              <a:ext uri="{FF2B5EF4-FFF2-40B4-BE49-F238E27FC236}">
                <a16:creationId xmlns:a16="http://schemas.microsoft.com/office/drawing/2014/main" id="{A393AA20-2F87-5E02-B4D4-B6D468FDF5EC}"/>
              </a:ext>
            </a:extLst>
          </p:cNvPr>
          <p:cNvSpPr>
            <a:spLocks noGrp="1"/>
          </p:cNvSpPr>
          <p:nvPr>
            <p:ph type="sldNum" sz="quarter" idx="5"/>
          </p:nvPr>
        </p:nvSpPr>
        <p:spPr/>
        <p:txBody>
          <a:bodyPr/>
          <a:lstStyle/>
          <a:p>
            <a:fld id="{1F26CB89-FE3C-4EF7-A465-96BB741DBE48}" type="slidenum">
              <a:rPr lang="en-GB" smtClean="0"/>
              <a:t>11</a:t>
            </a:fld>
            <a:endParaRPr lang="en-GB"/>
          </a:p>
        </p:txBody>
      </p:sp>
    </p:spTree>
    <p:extLst>
      <p:ext uri="{BB962C8B-B14F-4D97-AF65-F5344CB8AC3E}">
        <p14:creationId xmlns:p14="http://schemas.microsoft.com/office/powerpoint/2010/main" val="37082023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1DB118-5A46-CD34-56BD-25C1BCF0C6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CF9EA5-6E0B-11EA-64EB-A0E0C90C17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D4577D-22AA-DBCB-5FE4-D564C39A59A6}"/>
              </a:ext>
            </a:extLst>
          </p:cNvPr>
          <p:cNvSpPr>
            <a:spLocks noGrp="1"/>
          </p:cNvSpPr>
          <p:nvPr>
            <p:ph type="body" idx="1"/>
          </p:nvPr>
        </p:nvSpPr>
        <p:spPr/>
        <p:txBody>
          <a:bodyPr/>
          <a:lstStyle/>
          <a:p>
            <a:r>
              <a:rPr lang="en-US" dirty="0">
                <a:latin typeface="Calibri"/>
                <a:ea typeface="Calibri"/>
                <a:cs typeface="Calibri"/>
              </a:rPr>
              <a:t>Some feedback can lead to more </a:t>
            </a:r>
            <a:r>
              <a:rPr lang="en-US">
                <a:latin typeface="Calibri"/>
                <a:ea typeface="Calibri"/>
                <a:cs typeface="Calibri"/>
              </a:rPr>
              <a:t>substantial societal change. This can mean you have a campaign idea:  </a:t>
            </a:r>
          </a:p>
          <a:p>
            <a:endParaRPr lang="en-US" dirty="0">
              <a:latin typeface="Calibri"/>
              <a:ea typeface="Calibri"/>
              <a:cs typeface="Calibri"/>
            </a:endParaRPr>
          </a:p>
          <a:p>
            <a:r>
              <a:rPr lang="en-US">
                <a:latin typeface="Calibri"/>
                <a:ea typeface="Calibri"/>
                <a:cs typeface="Calibri"/>
              </a:rPr>
              <a:t>WHAT IS A CAMPAIGN? </a:t>
            </a:r>
            <a:endParaRPr lang="en-US" dirty="0">
              <a:latin typeface="Calibri"/>
              <a:ea typeface="Calibri"/>
              <a:cs typeface="Calibri"/>
            </a:endParaRPr>
          </a:p>
          <a:p>
            <a:pPr algn="ctr">
              <a:lnSpc>
                <a:spcPct val="150000"/>
              </a:lnSpc>
              <a:spcBef>
                <a:spcPts val="1000"/>
              </a:spcBef>
            </a:pPr>
            <a:endParaRPr lang="en-GB" dirty="0"/>
          </a:p>
          <a:p>
            <a:pPr algn="ctr">
              <a:lnSpc>
                <a:spcPct val="150000"/>
              </a:lnSpc>
              <a:spcBef>
                <a:spcPts val="1000"/>
              </a:spcBef>
            </a:pPr>
            <a:r>
              <a:rPr lang="en-GB"/>
              <a:t>A campaign is where students organise to improve conditions at the university, or in their local community, on a wide variety of issues, be that in academics like getting class sizes reduced, or tackling social issues which exist across society like racism. </a:t>
            </a:r>
            <a:endParaRPr lang="en-US"/>
          </a:p>
        </p:txBody>
      </p:sp>
      <p:sp>
        <p:nvSpPr>
          <p:cNvPr id="4" name="Slide Number Placeholder 3">
            <a:extLst>
              <a:ext uri="{FF2B5EF4-FFF2-40B4-BE49-F238E27FC236}">
                <a16:creationId xmlns:a16="http://schemas.microsoft.com/office/drawing/2014/main" id="{2B2E2E42-A396-01E0-6E48-51999C9E549B}"/>
              </a:ext>
            </a:extLst>
          </p:cNvPr>
          <p:cNvSpPr>
            <a:spLocks noGrp="1"/>
          </p:cNvSpPr>
          <p:nvPr>
            <p:ph type="sldNum" sz="quarter" idx="5"/>
          </p:nvPr>
        </p:nvSpPr>
        <p:spPr/>
        <p:txBody>
          <a:bodyPr/>
          <a:lstStyle/>
          <a:p>
            <a:fld id="{1F26CB89-FE3C-4EF7-A465-96BB741DBE48}" type="slidenum">
              <a:rPr lang="en-GB" smtClean="0"/>
              <a:t>12</a:t>
            </a:fld>
            <a:endParaRPr lang="en-GB"/>
          </a:p>
        </p:txBody>
      </p:sp>
    </p:spTree>
    <p:extLst>
      <p:ext uri="{BB962C8B-B14F-4D97-AF65-F5344CB8AC3E}">
        <p14:creationId xmlns:p14="http://schemas.microsoft.com/office/powerpoint/2010/main" val="6576190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A7E32-0DBD-8A7A-22D6-7AF31767F8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262637-DE62-DD6C-2338-3B8B4ADE2F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AA7D50-1CD5-52A0-2C76-3F04E1EAD0E9}"/>
              </a:ext>
            </a:extLst>
          </p:cNvPr>
          <p:cNvSpPr>
            <a:spLocks noGrp="1"/>
          </p:cNvSpPr>
          <p:nvPr>
            <p:ph type="body" idx="1"/>
          </p:nvPr>
        </p:nvSpPr>
        <p:spPr/>
        <p:txBody>
          <a:bodyPr/>
          <a:lstStyle/>
          <a:p>
            <a:r>
              <a:rPr lang="en-GB"/>
              <a:t>Don’t forget to give examples!</a:t>
            </a:r>
          </a:p>
        </p:txBody>
      </p:sp>
      <p:sp>
        <p:nvSpPr>
          <p:cNvPr id="4" name="Slide Number Placeholder 3">
            <a:extLst>
              <a:ext uri="{FF2B5EF4-FFF2-40B4-BE49-F238E27FC236}">
                <a16:creationId xmlns:a16="http://schemas.microsoft.com/office/drawing/2014/main" id="{6AF9ADD1-82B1-4E70-3056-09C4BDF1E99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6CB89-FE3C-4EF7-A465-96BB741DBE48}"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917560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F26CB89-FE3C-4EF7-A465-96BB741DBE48}" type="slidenum">
              <a:rPr lang="en-GB" smtClean="0"/>
              <a:t>14</a:t>
            </a:fld>
            <a:endParaRPr lang="en-GB"/>
          </a:p>
        </p:txBody>
      </p:sp>
    </p:spTree>
    <p:extLst>
      <p:ext uri="{BB962C8B-B14F-4D97-AF65-F5344CB8AC3E}">
        <p14:creationId xmlns:p14="http://schemas.microsoft.com/office/powerpoint/2010/main" val="14168766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A2EEB-1151-856B-D25B-F9DEED84314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3BAB2F9-467C-21C9-1554-C27B355812E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1E7BB9A-FC2F-15C9-21EB-08C550736783}"/>
              </a:ext>
            </a:extLst>
          </p:cNvPr>
          <p:cNvSpPr>
            <a:spLocks noGrp="1"/>
          </p:cNvSpPr>
          <p:nvPr>
            <p:ph type="dt" sz="half" idx="10"/>
          </p:nvPr>
        </p:nvSpPr>
        <p:spPr/>
        <p:txBody>
          <a:bodyPr/>
          <a:lstStyle/>
          <a:p>
            <a:fld id="{77F95893-0FF6-4B9B-BA43-C61CB44D7CD3}" type="datetimeFigureOut">
              <a:rPr lang="en-GB" smtClean="0"/>
              <a:t>24/08/2026</a:t>
            </a:fld>
            <a:endParaRPr lang="en-GB"/>
          </a:p>
        </p:txBody>
      </p:sp>
      <p:sp>
        <p:nvSpPr>
          <p:cNvPr id="5" name="Footer Placeholder 4">
            <a:extLst>
              <a:ext uri="{FF2B5EF4-FFF2-40B4-BE49-F238E27FC236}">
                <a16:creationId xmlns:a16="http://schemas.microsoft.com/office/drawing/2014/main" id="{3448B36F-3019-E066-628C-7FBDFCD058A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83F8D3-A2C9-84EC-EA3C-C0565D0BD6C9}"/>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21266951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BEB15-97C7-1A29-2A44-F6074645B89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985C8B7-1941-BDB8-B121-0625C68D6B2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D1E6127-0D12-8CB9-FD34-6612824A399C}"/>
              </a:ext>
            </a:extLst>
          </p:cNvPr>
          <p:cNvSpPr>
            <a:spLocks noGrp="1"/>
          </p:cNvSpPr>
          <p:nvPr>
            <p:ph type="dt" sz="half" idx="10"/>
          </p:nvPr>
        </p:nvSpPr>
        <p:spPr/>
        <p:txBody>
          <a:bodyPr/>
          <a:lstStyle/>
          <a:p>
            <a:fld id="{77F95893-0FF6-4B9B-BA43-C61CB44D7CD3}" type="datetimeFigureOut">
              <a:rPr lang="en-GB" smtClean="0"/>
              <a:t>24/08/2026</a:t>
            </a:fld>
            <a:endParaRPr lang="en-GB"/>
          </a:p>
        </p:txBody>
      </p:sp>
      <p:sp>
        <p:nvSpPr>
          <p:cNvPr id="5" name="Footer Placeholder 4">
            <a:extLst>
              <a:ext uri="{FF2B5EF4-FFF2-40B4-BE49-F238E27FC236}">
                <a16:creationId xmlns:a16="http://schemas.microsoft.com/office/drawing/2014/main" id="{E358C3DC-79CB-08AE-F664-0F46F673EE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9517F5-0C50-2A25-38B6-4A486B1055B6}"/>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31579940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50235B-12C1-9E5E-5B52-52D49DAFA7C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4C888C7-5A3A-D1B6-9493-860F7177FE3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99B9D5E-CDEE-9D72-937A-2A54E09DF948}"/>
              </a:ext>
            </a:extLst>
          </p:cNvPr>
          <p:cNvSpPr>
            <a:spLocks noGrp="1"/>
          </p:cNvSpPr>
          <p:nvPr>
            <p:ph type="dt" sz="half" idx="10"/>
          </p:nvPr>
        </p:nvSpPr>
        <p:spPr/>
        <p:txBody>
          <a:bodyPr/>
          <a:lstStyle/>
          <a:p>
            <a:fld id="{77F95893-0FF6-4B9B-BA43-C61CB44D7CD3}" type="datetimeFigureOut">
              <a:rPr lang="en-GB" smtClean="0"/>
              <a:t>24/08/2026</a:t>
            </a:fld>
            <a:endParaRPr lang="en-GB"/>
          </a:p>
        </p:txBody>
      </p:sp>
      <p:sp>
        <p:nvSpPr>
          <p:cNvPr id="5" name="Footer Placeholder 4">
            <a:extLst>
              <a:ext uri="{FF2B5EF4-FFF2-40B4-BE49-F238E27FC236}">
                <a16:creationId xmlns:a16="http://schemas.microsoft.com/office/drawing/2014/main" id="{623AEA60-DA59-BE29-61A4-B6E6C2A6193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9BBD284-ED47-1B4C-E44F-F9648A78146A}"/>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1203561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F1D12-34DC-0732-18AD-37928A4DB3C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357132F-29CA-EB40-267F-9D9AE17333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80741AB-B483-92F5-6440-5E9FE391164B}"/>
              </a:ext>
            </a:extLst>
          </p:cNvPr>
          <p:cNvSpPr>
            <a:spLocks noGrp="1"/>
          </p:cNvSpPr>
          <p:nvPr>
            <p:ph type="dt" sz="half" idx="10"/>
          </p:nvPr>
        </p:nvSpPr>
        <p:spPr/>
        <p:txBody>
          <a:bodyPr/>
          <a:lstStyle/>
          <a:p>
            <a:fld id="{77F95893-0FF6-4B9B-BA43-C61CB44D7CD3}" type="datetimeFigureOut">
              <a:rPr lang="en-GB" smtClean="0"/>
              <a:t>24/08/2026</a:t>
            </a:fld>
            <a:endParaRPr lang="en-GB"/>
          </a:p>
        </p:txBody>
      </p:sp>
      <p:sp>
        <p:nvSpPr>
          <p:cNvPr id="5" name="Footer Placeholder 4">
            <a:extLst>
              <a:ext uri="{FF2B5EF4-FFF2-40B4-BE49-F238E27FC236}">
                <a16:creationId xmlns:a16="http://schemas.microsoft.com/office/drawing/2014/main" id="{8151AFEF-5867-AEDB-CE0F-FAD79298734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981823F-A686-A150-029F-5A76768AA6A1}"/>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37835289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718C8-7351-ECAA-EE06-14F74AAB287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F744212-9E55-6371-A342-176C96C1A0F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AF6C408-1758-9E51-E412-B20DDB5AE678}"/>
              </a:ext>
            </a:extLst>
          </p:cNvPr>
          <p:cNvSpPr>
            <a:spLocks noGrp="1"/>
          </p:cNvSpPr>
          <p:nvPr>
            <p:ph type="dt" sz="half" idx="10"/>
          </p:nvPr>
        </p:nvSpPr>
        <p:spPr/>
        <p:txBody>
          <a:bodyPr/>
          <a:lstStyle/>
          <a:p>
            <a:fld id="{77F95893-0FF6-4B9B-BA43-C61CB44D7CD3}" type="datetimeFigureOut">
              <a:rPr lang="en-GB" smtClean="0"/>
              <a:t>24/08/2026</a:t>
            </a:fld>
            <a:endParaRPr lang="en-GB"/>
          </a:p>
        </p:txBody>
      </p:sp>
      <p:sp>
        <p:nvSpPr>
          <p:cNvPr id="5" name="Footer Placeholder 4">
            <a:extLst>
              <a:ext uri="{FF2B5EF4-FFF2-40B4-BE49-F238E27FC236}">
                <a16:creationId xmlns:a16="http://schemas.microsoft.com/office/drawing/2014/main" id="{BB7E5B05-C1C5-BDC5-F3EF-A40C733E883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62A0134-E9A6-74D1-318F-EF762A030254}"/>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26119038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C211E-A6AC-7F74-E062-FA08636ACA1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89454E0-8120-F4E5-A872-7D3111AE9BD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D2A50EB-E492-0D7E-5220-F521E9C4E3F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F0BC3DC-7B5F-2FBE-1C0B-998A476E7821}"/>
              </a:ext>
            </a:extLst>
          </p:cNvPr>
          <p:cNvSpPr>
            <a:spLocks noGrp="1"/>
          </p:cNvSpPr>
          <p:nvPr>
            <p:ph type="dt" sz="half" idx="10"/>
          </p:nvPr>
        </p:nvSpPr>
        <p:spPr/>
        <p:txBody>
          <a:bodyPr/>
          <a:lstStyle/>
          <a:p>
            <a:fld id="{77F95893-0FF6-4B9B-BA43-C61CB44D7CD3}" type="datetimeFigureOut">
              <a:rPr lang="en-GB" smtClean="0"/>
              <a:t>24/08/2026</a:t>
            </a:fld>
            <a:endParaRPr lang="en-GB"/>
          </a:p>
        </p:txBody>
      </p:sp>
      <p:sp>
        <p:nvSpPr>
          <p:cNvPr id="6" name="Footer Placeholder 5">
            <a:extLst>
              <a:ext uri="{FF2B5EF4-FFF2-40B4-BE49-F238E27FC236}">
                <a16:creationId xmlns:a16="http://schemas.microsoft.com/office/drawing/2014/main" id="{AFC710BF-CB14-22FF-A757-492B83A1743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5AB313A-7F01-38CC-4AA2-45AC196B6E10}"/>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332475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873E5-2B2A-5298-1B44-D61924C6B07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DB4E2B9-76BC-36D4-4388-BD374C9AA9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4E81290-3323-0954-1F5C-AD3008A7D6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4F86D28-2507-0FD5-B116-BCBC2D4966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343305B-8A07-1EF5-8F3B-59ECCA7BDB4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CE9752D-49B8-7466-5A75-B2EC9E74E325}"/>
              </a:ext>
            </a:extLst>
          </p:cNvPr>
          <p:cNvSpPr>
            <a:spLocks noGrp="1"/>
          </p:cNvSpPr>
          <p:nvPr>
            <p:ph type="dt" sz="half" idx="10"/>
          </p:nvPr>
        </p:nvSpPr>
        <p:spPr/>
        <p:txBody>
          <a:bodyPr/>
          <a:lstStyle/>
          <a:p>
            <a:fld id="{77F95893-0FF6-4B9B-BA43-C61CB44D7CD3}" type="datetimeFigureOut">
              <a:rPr lang="en-GB" smtClean="0"/>
              <a:t>24/08/2026</a:t>
            </a:fld>
            <a:endParaRPr lang="en-GB"/>
          </a:p>
        </p:txBody>
      </p:sp>
      <p:sp>
        <p:nvSpPr>
          <p:cNvPr id="8" name="Footer Placeholder 7">
            <a:extLst>
              <a:ext uri="{FF2B5EF4-FFF2-40B4-BE49-F238E27FC236}">
                <a16:creationId xmlns:a16="http://schemas.microsoft.com/office/drawing/2014/main" id="{44E58FC5-02FA-146D-77BB-4786340BBB2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24A73AE-DD7D-924E-B478-728E72211309}"/>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35637654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94F93A-B96C-46AE-CF49-AFE481AE8E2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C7FCE03-3A40-910D-A26E-3345D5DBD79E}"/>
              </a:ext>
            </a:extLst>
          </p:cNvPr>
          <p:cNvSpPr>
            <a:spLocks noGrp="1"/>
          </p:cNvSpPr>
          <p:nvPr>
            <p:ph type="dt" sz="half" idx="10"/>
          </p:nvPr>
        </p:nvSpPr>
        <p:spPr/>
        <p:txBody>
          <a:bodyPr/>
          <a:lstStyle/>
          <a:p>
            <a:fld id="{77F95893-0FF6-4B9B-BA43-C61CB44D7CD3}" type="datetimeFigureOut">
              <a:rPr lang="en-GB" smtClean="0"/>
              <a:t>24/08/2026</a:t>
            </a:fld>
            <a:endParaRPr lang="en-GB"/>
          </a:p>
        </p:txBody>
      </p:sp>
      <p:sp>
        <p:nvSpPr>
          <p:cNvPr id="4" name="Footer Placeholder 3">
            <a:extLst>
              <a:ext uri="{FF2B5EF4-FFF2-40B4-BE49-F238E27FC236}">
                <a16:creationId xmlns:a16="http://schemas.microsoft.com/office/drawing/2014/main" id="{02C8DD4C-BB5F-A0B3-A5F0-A1465264C06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442F627-C05C-3C0C-3EF0-3824C9C6AA22}"/>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17360241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458E118-6E62-F7F8-A8F4-54A4C8A8B618}"/>
              </a:ext>
            </a:extLst>
          </p:cNvPr>
          <p:cNvSpPr>
            <a:spLocks noGrp="1"/>
          </p:cNvSpPr>
          <p:nvPr>
            <p:ph type="dt" sz="half" idx="10"/>
          </p:nvPr>
        </p:nvSpPr>
        <p:spPr/>
        <p:txBody>
          <a:bodyPr/>
          <a:lstStyle/>
          <a:p>
            <a:fld id="{77F95893-0FF6-4B9B-BA43-C61CB44D7CD3}" type="datetimeFigureOut">
              <a:rPr lang="en-GB" smtClean="0"/>
              <a:t>24/08/2026</a:t>
            </a:fld>
            <a:endParaRPr lang="en-GB"/>
          </a:p>
        </p:txBody>
      </p:sp>
      <p:sp>
        <p:nvSpPr>
          <p:cNvPr id="3" name="Footer Placeholder 2">
            <a:extLst>
              <a:ext uri="{FF2B5EF4-FFF2-40B4-BE49-F238E27FC236}">
                <a16:creationId xmlns:a16="http://schemas.microsoft.com/office/drawing/2014/main" id="{967F87B4-4097-8BDD-8B4F-771D9352826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E76EBB6-1FCD-4A8C-3328-EA54EF8FAE0D}"/>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36437884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D6EA4-535E-B790-CE99-A7064C046B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418589C-9B6C-6B15-C608-4E899D189C5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F1D7420-7A6D-6351-ACD9-E91FA87014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00C484-F432-D592-9A6E-0BF415B683D6}"/>
              </a:ext>
            </a:extLst>
          </p:cNvPr>
          <p:cNvSpPr>
            <a:spLocks noGrp="1"/>
          </p:cNvSpPr>
          <p:nvPr>
            <p:ph type="dt" sz="half" idx="10"/>
          </p:nvPr>
        </p:nvSpPr>
        <p:spPr/>
        <p:txBody>
          <a:bodyPr/>
          <a:lstStyle/>
          <a:p>
            <a:fld id="{77F95893-0FF6-4B9B-BA43-C61CB44D7CD3}" type="datetimeFigureOut">
              <a:rPr lang="en-GB" smtClean="0"/>
              <a:t>24/08/2026</a:t>
            </a:fld>
            <a:endParaRPr lang="en-GB"/>
          </a:p>
        </p:txBody>
      </p:sp>
      <p:sp>
        <p:nvSpPr>
          <p:cNvPr id="6" name="Footer Placeholder 5">
            <a:extLst>
              <a:ext uri="{FF2B5EF4-FFF2-40B4-BE49-F238E27FC236}">
                <a16:creationId xmlns:a16="http://schemas.microsoft.com/office/drawing/2014/main" id="{291B7204-0645-D613-FB41-FBB1B6EB65F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03110C8-8C9C-7E68-2B71-00876D9CBB96}"/>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25522912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CCBE9-2820-57D8-E804-A3A25429CA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27EF875-E8B0-70D1-F27D-12CB7C09F3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F86C7E8-C6E1-D71D-DFB0-9536989A5F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7D4B2B-90CF-DC82-386B-536F476733CF}"/>
              </a:ext>
            </a:extLst>
          </p:cNvPr>
          <p:cNvSpPr>
            <a:spLocks noGrp="1"/>
          </p:cNvSpPr>
          <p:nvPr>
            <p:ph type="dt" sz="half" idx="10"/>
          </p:nvPr>
        </p:nvSpPr>
        <p:spPr/>
        <p:txBody>
          <a:bodyPr/>
          <a:lstStyle/>
          <a:p>
            <a:fld id="{77F95893-0FF6-4B9B-BA43-C61CB44D7CD3}" type="datetimeFigureOut">
              <a:rPr lang="en-GB" smtClean="0"/>
              <a:t>24/08/2026</a:t>
            </a:fld>
            <a:endParaRPr lang="en-GB"/>
          </a:p>
        </p:txBody>
      </p:sp>
      <p:sp>
        <p:nvSpPr>
          <p:cNvPr id="6" name="Footer Placeholder 5">
            <a:extLst>
              <a:ext uri="{FF2B5EF4-FFF2-40B4-BE49-F238E27FC236}">
                <a16:creationId xmlns:a16="http://schemas.microsoft.com/office/drawing/2014/main" id="{F0C0759A-7847-C416-FF27-C572D0850E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DFEA2A1-75AB-716D-F81D-2B527C0231E9}"/>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20737617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9F7B29C-3A76-5029-47E1-D5CDAFFD57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7F59425-B0AB-F5DB-8540-080BE521AF3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FFD69F-51FF-0E4C-5FDC-A51FBD0C59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7F95893-0FF6-4B9B-BA43-C61CB44D7CD3}" type="datetimeFigureOut">
              <a:rPr lang="en-GB" smtClean="0"/>
              <a:t>24/08/2026</a:t>
            </a:fld>
            <a:endParaRPr lang="en-GB"/>
          </a:p>
        </p:txBody>
      </p:sp>
      <p:sp>
        <p:nvSpPr>
          <p:cNvPr id="5" name="Footer Placeholder 4">
            <a:extLst>
              <a:ext uri="{FF2B5EF4-FFF2-40B4-BE49-F238E27FC236}">
                <a16:creationId xmlns:a16="http://schemas.microsoft.com/office/drawing/2014/main" id="{58748CDE-8A52-1D72-F372-7165ABA44E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E66F4959-499D-7026-9179-1DF2B3486A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FC22888-C6F0-4918-B5ED-37B3ABF1B807}" type="slidenum">
              <a:rPr lang="en-GB" smtClean="0"/>
              <a:t>‹#›</a:t>
            </a:fld>
            <a:endParaRPr lang="en-GB"/>
          </a:p>
        </p:txBody>
      </p:sp>
    </p:spTree>
    <p:extLst>
      <p:ext uri="{BB962C8B-B14F-4D97-AF65-F5344CB8AC3E}">
        <p14:creationId xmlns:p14="http://schemas.microsoft.com/office/powerpoint/2010/main" val="41204172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arunion.co.uk/cambridge/your-say/campaigns/"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mailto:j.bunkle@angliastudent.com" TargetMode="Externa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hyperlink" Target="https://arunion.co.uk/chelmsford/your-say/makeithappen/"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hyperlink" Target="https://arunion.co.uk/chelmsford/get-involved/societies/"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arunion.co.uk/chelmsford/get-involved/volunteering/log-hours/" TargetMode="External"/></Relationships>
</file>

<file path=ppt/slides/_rels/slide15.xml.rels><?xml version="1.0" encoding="UTF-8" standalone="yes"?>
<Relationships xmlns="http://schemas.openxmlformats.org/package/2006/relationships"><Relationship Id="rId2" Type="http://schemas.openxmlformats.org/officeDocument/2006/relationships/hyperlink" Target="https://arunion.co.uk/chelmsford/your-say/representation/"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hyperlink" Target="mailto:Chelmsford.reps@arunion.co.uk" TargetMode="Externa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arunion.co.uk/messagecentre/" TargetMode="External"/><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hyperlink" Target="https://arunion.co.uk/chelmsford/your-say/representation/messaging-centre/" TargetMode="Externa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0DBF066-D70D-641A-690F-2A800D669EC0}"/>
            </a:ext>
          </a:extLst>
        </p:cNvPr>
        <p:cNvGrpSpPr/>
        <p:nvPr/>
      </p:nvGrpSpPr>
      <p:grpSpPr>
        <a:xfrm>
          <a:off x="0" y="0"/>
          <a:ext cx="0" cy="0"/>
          <a:chOff x="0" y="0"/>
          <a:chExt cx="0" cy="0"/>
        </a:xfrm>
      </p:grpSpPr>
      <p:pic>
        <p:nvPicPr>
          <p:cNvPr id="4" name="Picture 3" descr="A blue and black logo&#10;&#10;AI-generated content may be incorrect.">
            <a:extLst>
              <a:ext uri="{FF2B5EF4-FFF2-40B4-BE49-F238E27FC236}">
                <a16:creationId xmlns:a16="http://schemas.microsoft.com/office/drawing/2014/main" id="{5EB8F541-2501-0E47-27DF-AF52862869F5}"/>
              </a:ext>
            </a:extLst>
          </p:cNvPr>
          <p:cNvPicPr>
            <a:picLocks noChangeAspect="1"/>
          </p:cNvPicPr>
          <p:nvPr/>
        </p:nvPicPr>
        <p:blipFill>
          <a:blip r:embed="rId2"/>
          <a:stretch>
            <a:fillRect/>
          </a:stretch>
        </p:blipFill>
        <p:spPr>
          <a:xfrm>
            <a:off x="-2891692" y="-605693"/>
            <a:ext cx="8079153" cy="8079153"/>
          </a:xfrm>
          <a:prstGeom prst="rect">
            <a:avLst/>
          </a:prstGeom>
        </p:spPr>
      </p:pic>
      <p:pic>
        <p:nvPicPr>
          <p:cNvPr id="5" name="Picture 4" descr="A black and purple square with a black stripe&#10;&#10;AI-generated content may be incorrect.">
            <a:extLst>
              <a:ext uri="{FF2B5EF4-FFF2-40B4-BE49-F238E27FC236}">
                <a16:creationId xmlns:a16="http://schemas.microsoft.com/office/drawing/2014/main" id="{FB2ADF98-BC0F-2BA0-6431-44B39DE4A00E}"/>
              </a:ext>
            </a:extLst>
          </p:cNvPr>
          <p:cNvPicPr>
            <a:picLocks noChangeAspect="1"/>
          </p:cNvPicPr>
          <p:nvPr/>
        </p:nvPicPr>
        <p:blipFill>
          <a:blip r:embed="rId3"/>
          <a:stretch>
            <a:fillRect/>
          </a:stretch>
        </p:blipFill>
        <p:spPr>
          <a:xfrm>
            <a:off x="6275917" y="-370417"/>
            <a:ext cx="6858000" cy="6858000"/>
          </a:xfrm>
          <a:prstGeom prst="rect">
            <a:avLst/>
          </a:prstGeom>
        </p:spPr>
      </p:pic>
      <p:pic>
        <p:nvPicPr>
          <p:cNvPr id="2" name="Picture 1" descr="A yellow star shaped object&#10;&#10;AI-generated content may be incorrect.">
            <a:extLst>
              <a:ext uri="{FF2B5EF4-FFF2-40B4-BE49-F238E27FC236}">
                <a16:creationId xmlns:a16="http://schemas.microsoft.com/office/drawing/2014/main" id="{D0B4F835-C31E-2A71-882C-D7CFCD394217}"/>
              </a:ext>
            </a:extLst>
          </p:cNvPr>
          <p:cNvPicPr>
            <a:picLocks noChangeAspect="1"/>
          </p:cNvPicPr>
          <p:nvPr/>
        </p:nvPicPr>
        <p:blipFill>
          <a:blip r:embed="rId4"/>
          <a:stretch>
            <a:fillRect/>
          </a:stretch>
        </p:blipFill>
        <p:spPr>
          <a:xfrm>
            <a:off x="-623637" y="-1071359"/>
            <a:ext cx="9512043" cy="9495691"/>
          </a:xfrm>
          <a:prstGeom prst="rect">
            <a:avLst/>
          </a:prstGeom>
        </p:spPr>
      </p:pic>
      <p:pic>
        <p:nvPicPr>
          <p:cNvPr id="3" name="Picture 2" descr="A orange blotch on a black background&#10;&#10;AI-generated content may be incorrect.">
            <a:extLst>
              <a:ext uri="{FF2B5EF4-FFF2-40B4-BE49-F238E27FC236}">
                <a16:creationId xmlns:a16="http://schemas.microsoft.com/office/drawing/2014/main" id="{B989B4D4-D4C4-2B20-1A9A-30D198C44217}"/>
              </a:ext>
            </a:extLst>
          </p:cNvPr>
          <p:cNvPicPr>
            <a:picLocks noChangeAspect="1"/>
          </p:cNvPicPr>
          <p:nvPr/>
        </p:nvPicPr>
        <p:blipFill>
          <a:blip r:embed="rId5"/>
          <a:srcRect l="-980" t="1961" r="980" b="-1961"/>
          <a:stretch>
            <a:fillRect/>
          </a:stretch>
        </p:blipFill>
        <p:spPr>
          <a:xfrm>
            <a:off x="6278361" y="323199"/>
            <a:ext cx="7971699" cy="7971699"/>
          </a:xfrm>
          <a:prstGeom prst="rect">
            <a:avLst/>
          </a:prstGeom>
        </p:spPr>
      </p:pic>
      <p:sp>
        <p:nvSpPr>
          <p:cNvPr id="7" name="TextBox 6">
            <a:extLst>
              <a:ext uri="{FF2B5EF4-FFF2-40B4-BE49-F238E27FC236}">
                <a16:creationId xmlns:a16="http://schemas.microsoft.com/office/drawing/2014/main" id="{1576E187-ADDE-CDB4-D237-4C3D01458BD3}"/>
              </a:ext>
            </a:extLst>
          </p:cNvPr>
          <p:cNvSpPr txBox="1"/>
          <p:nvPr/>
        </p:nvSpPr>
        <p:spPr>
          <a:xfrm>
            <a:off x="2106084" y="2264833"/>
            <a:ext cx="4679949"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6000" b="1" dirty="0" err="1">
                <a:latin typeface="Atkinson Hyperlegible"/>
              </a:rPr>
              <a:t>Schoo</a:t>
            </a:r>
            <a:r>
              <a:rPr lang="en-GB" sz="6000" b="1" dirty="0">
                <a:latin typeface="Atkinson Hyperlegible"/>
              </a:rPr>
              <a:t>l Rep Training 2026</a:t>
            </a:r>
            <a:r>
              <a:rPr lang="en-GB" sz="3600" b="1" dirty="0"/>
              <a:t> </a:t>
            </a:r>
          </a:p>
        </p:txBody>
      </p:sp>
      <p:pic>
        <p:nvPicPr>
          <p:cNvPr id="8" name="Picture 7" descr="A purple letters on a black background&#10;&#10;AI-generated content may be incorrect.">
            <a:extLst>
              <a:ext uri="{FF2B5EF4-FFF2-40B4-BE49-F238E27FC236}">
                <a16:creationId xmlns:a16="http://schemas.microsoft.com/office/drawing/2014/main" id="{445A9EE2-3569-DFC7-35A2-56418206836D}"/>
              </a:ext>
            </a:extLst>
          </p:cNvPr>
          <p:cNvPicPr>
            <a:picLocks noChangeAspect="1"/>
          </p:cNvPicPr>
          <p:nvPr/>
        </p:nvPicPr>
        <p:blipFill>
          <a:blip r:embed="rId6"/>
          <a:stretch>
            <a:fillRect/>
          </a:stretch>
        </p:blipFill>
        <p:spPr>
          <a:xfrm>
            <a:off x="-243417" y="6089330"/>
            <a:ext cx="2592917" cy="1039924"/>
          </a:xfrm>
          <a:prstGeom prst="rect">
            <a:avLst/>
          </a:prstGeom>
        </p:spPr>
      </p:pic>
    </p:spTree>
    <p:extLst>
      <p:ext uri="{BB962C8B-B14F-4D97-AF65-F5344CB8AC3E}">
        <p14:creationId xmlns:p14="http://schemas.microsoft.com/office/powerpoint/2010/main" val="33424493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333E3B7-6453-3D9D-C12E-5195EE30D75B}"/>
            </a:ext>
          </a:extLst>
        </p:cNvPr>
        <p:cNvGrpSpPr/>
        <p:nvPr/>
      </p:nvGrpSpPr>
      <p:grpSpPr>
        <a:xfrm>
          <a:off x="0" y="0"/>
          <a:ext cx="0" cy="0"/>
          <a:chOff x="0" y="0"/>
          <a:chExt cx="0" cy="0"/>
        </a:xfrm>
      </p:grpSpPr>
      <p:grpSp>
        <p:nvGrpSpPr>
          <p:cNvPr id="6" name="Group 5">
            <a:extLst>
              <a:ext uri="{FF2B5EF4-FFF2-40B4-BE49-F238E27FC236}">
                <a16:creationId xmlns:a16="http://schemas.microsoft.com/office/drawing/2014/main" id="{B61969EF-A229-0392-B5B9-BE0EC1736624}"/>
              </a:ext>
            </a:extLst>
          </p:cNvPr>
          <p:cNvGrpSpPr/>
          <p:nvPr/>
        </p:nvGrpSpPr>
        <p:grpSpPr>
          <a:xfrm rot="-120000">
            <a:off x="-2802257" y="-1489364"/>
            <a:ext cx="12624152" cy="12630727"/>
            <a:chOff x="-2802257" y="-1489364"/>
            <a:chExt cx="12624152" cy="12630727"/>
          </a:xfrm>
        </p:grpSpPr>
        <p:pic>
          <p:nvPicPr>
            <p:cNvPr id="4" name="Picture 3" descr="A yellow flower shape on a black background&#10;&#10;AI-generated content may be incorrect.">
              <a:extLst>
                <a:ext uri="{FF2B5EF4-FFF2-40B4-BE49-F238E27FC236}">
                  <a16:creationId xmlns:a16="http://schemas.microsoft.com/office/drawing/2014/main" id="{BAC820D0-4149-63C8-9D9C-D6626EF6F613}"/>
                </a:ext>
              </a:extLst>
            </p:cNvPr>
            <p:cNvPicPr>
              <a:picLocks noChangeAspect="1"/>
            </p:cNvPicPr>
            <p:nvPr/>
          </p:nvPicPr>
          <p:blipFill>
            <a:blip r:embed="rId3"/>
            <a:stretch>
              <a:fillRect/>
            </a:stretch>
          </p:blipFill>
          <p:spPr>
            <a:xfrm>
              <a:off x="-2802257" y="-1489364"/>
              <a:ext cx="12624152" cy="12630727"/>
            </a:xfrm>
            <a:prstGeom prst="rect">
              <a:avLst/>
            </a:prstGeom>
          </p:spPr>
        </p:pic>
        <p:sp>
          <p:nvSpPr>
            <p:cNvPr id="5" name="Rectangle 4">
              <a:extLst>
                <a:ext uri="{FF2B5EF4-FFF2-40B4-BE49-F238E27FC236}">
                  <a16:creationId xmlns:a16="http://schemas.microsoft.com/office/drawing/2014/main" id="{407887EE-44C2-5E22-E4BD-9EDCA0D7E508}"/>
                </a:ext>
              </a:extLst>
            </p:cNvPr>
            <p:cNvSpPr/>
            <p:nvPr/>
          </p:nvSpPr>
          <p:spPr>
            <a:xfrm rot="2460000">
              <a:off x="7893986" y="193926"/>
              <a:ext cx="591541" cy="1031481"/>
            </a:xfrm>
            <a:prstGeom prst="rect">
              <a:avLst/>
            </a:prstGeom>
            <a:solidFill>
              <a:srgbClr val="D7FB59"/>
            </a:solidFill>
            <a:ln>
              <a:solidFill>
                <a:srgbClr val="D7FB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1B7D288B-32BD-6326-ED15-038A580BDCD6}"/>
              </a:ext>
            </a:extLst>
          </p:cNvPr>
          <p:cNvSpPr>
            <a:spLocks noGrp="1"/>
          </p:cNvSpPr>
          <p:nvPr>
            <p:ph type="title"/>
          </p:nvPr>
        </p:nvSpPr>
        <p:spPr>
          <a:xfrm>
            <a:off x="838200" y="365125"/>
            <a:ext cx="5250873" cy="1348653"/>
          </a:xfrm>
        </p:spPr>
        <p:txBody>
          <a:bodyPr/>
          <a:lstStyle/>
          <a:p>
            <a:r>
              <a:rPr lang="en-GB" b="1">
                <a:latin typeface="Atkinson Hyperlegible"/>
              </a:rPr>
              <a:t>What is a campaign?</a:t>
            </a:r>
            <a:endParaRPr lang="en-US"/>
          </a:p>
        </p:txBody>
      </p:sp>
      <p:sp>
        <p:nvSpPr>
          <p:cNvPr id="3" name="Content Placeholder 2">
            <a:extLst>
              <a:ext uri="{FF2B5EF4-FFF2-40B4-BE49-F238E27FC236}">
                <a16:creationId xmlns:a16="http://schemas.microsoft.com/office/drawing/2014/main" id="{AA70C1D9-4DFF-D6EA-6C4D-E98A3F8E63CC}"/>
              </a:ext>
            </a:extLst>
          </p:cNvPr>
          <p:cNvSpPr>
            <a:spLocks noGrp="1"/>
          </p:cNvSpPr>
          <p:nvPr>
            <p:ph idx="1"/>
          </p:nvPr>
        </p:nvSpPr>
        <p:spPr>
          <a:xfrm>
            <a:off x="641927" y="1892866"/>
            <a:ext cx="7964055" cy="4195031"/>
          </a:xfrm>
        </p:spPr>
        <p:txBody>
          <a:bodyPr vert="horz" lIns="91440" tIns="45720" rIns="91440" bIns="45720" rtlCol="0" anchor="t">
            <a:normAutofit/>
          </a:bodyPr>
          <a:lstStyle/>
          <a:p>
            <a:pPr algn="ctr">
              <a:buNone/>
            </a:pPr>
            <a:r>
              <a:rPr lang="en-GB">
                <a:latin typeface="Atkinson Hyperlegible"/>
              </a:rPr>
              <a:t>A campaign is where students organise to improve conditions at the university, or in their local community, on a wide variety of issues, be that in academics like getting class sizes reduced, or tackling social issues which exist across society like racism.</a:t>
            </a:r>
            <a:endParaRPr lang="en-US"/>
          </a:p>
          <a:p>
            <a:pPr marL="0" indent="0" algn="ctr">
              <a:lnSpc>
                <a:spcPct val="150000"/>
              </a:lnSpc>
              <a:buNone/>
            </a:pPr>
            <a:endParaRPr lang="en-GB" dirty="0"/>
          </a:p>
        </p:txBody>
      </p:sp>
    </p:spTree>
    <p:extLst>
      <p:ext uri="{BB962C8B-B14F-4D97-AF65-F5344CB8AC3E}">
        <p14:creationId xmlns:p14="http://schemas.microsoft.com/office/powerpoint/2010/main" val="948851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B18274-465B-5CEE-7962-A1D799F1A528}"/>
            </a:ext>
          </a:extLst>
        </p:cNvPr>
        <p:cNvGrpSpPr/>
        <p:nvPr/>
      </p:nvGrpSpPr>
      <p:grpSpPr>
        <a:xfrm>
          <a:off x="0" y="0"/>
          <a:ext cx="0" cy="0"/>
          <a:chOff x="0" y="0"/>
          <a:chExt cx="0" cy="0"/>
        </a:xfrm>
      </p:grpSpPr>
      <p:grpSp>
        <p:nvGrpSpPr>
          <p:cNvPr id="6" name="Group 5">
            <a:extLst>
              <a:ext uri="{FF2B5EF4-FFF2-40B4-BE49-F238E27FC236}">
                <a16:creationId xmlns:a16="http://schemas.microsoft.com/office/drawing/2014/main" id="{F521AD0C-6FD4-AC22-F8E6-D7EECCC90308}"/>
              </a:ext>
            </a:extLst>
          </p:cNvPr>
          <p:cNvGrpSpPr/>
          <p:nvPr/>
        </p:nvGrpSpPr>
        <p:grpSpPr>
          <a:xfrm rot="900000">
            <a:off x="-2802257" y="-1489364"/>
            <a:ext cx="12624152" cy="12630727"/>
            <a:chOff x="-2802257" y="-1489364"/>
            <a:chExt cx="12624152" cy="12630727"/>
          </a:xfrm>
        </p:grpSpPr>
        <p:pic>
          <p:nvPicPr>
            <p:cNvPr id="4" name="Picture 3" descr="A yellow flower shape on a black background&#10;&#10;AI-generated content may be incorrect.">
              <a:extLst>
                <a:ext uri="{FF2B5EF4-FFF2-40B4-BE49-F238E27FC236}">
                  <a16:creationId xmlns:a16="http://schemas.microsoft.com/office/drawing/2014/main" id="{4F76F204-3A5D-27FB-7456-D3F58972202C}"/>
                </a:ext>
              </a:extLst>
            </p:cNvPr>
            <p:cNvPicPr>
              <a:picLocks noChangeAspect="1"/>
            </p:cNvPicPr>
            <p:nvPr/>
          </p:nvPicPr>
          <p:blipFill>
            <a:blip r:embed="rId3"/>
            <a:stretch>
              <a:fillRect/>
            </a:stretch>
          </p:blipFill>
          <p:spPr>
            <a:xfrm>
              <a:off x="-2802257" y="-1489364"/>
              <a:ext cx="12624152" cy="12630727"/>
            </a:xfrm>
            <a:prstGeom prst="rect">
              <a:avLst/>
            </a:prstGeom>
          </p:spPr>
        </p:pic>
        <p:sp>
          <p:nvSpPr>
            <p:cNvPr id="5" name="Rectangle 4">
              <a:extLst>
                <a:ext uri="{FF2B5EF4-FFF2-40B4-BE49-F238E27FC236}">
                  <a16:creationId xmlns:a16="http://schemas.microsoft.com/office/drawing/2014/main" id="{94571A1B-FE35-3D5B-FC9C-B7F518BE5F41}"/>
                </a:ext>
              </a:extLst>
            </p:cNvPr>
            <p:cNvSpPr/>
            <p:nvPr/>
          </p:nvSpPr>
          <p:spPr>
            <a:xfrm rot="2460000">
              <a:off x="7893986" y="193926"/>
              <a:ext cx="591541" cy="1031481"/>
            </a:xfrm>
            <a:prstGeom prst="rect">
              <a:avLst/>
            </a:prstGeom>
            <a:solidFill>
              <a:srgbClr val="D7FB59"/>
            </a:solidFill>
            <a:ln>
              <a:solidFill>
                <a:srgbClr val="D7FB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07C4DEDF-E060-0ADC-C463-968624D69CD7}"/>
              </a:ext>
            </a:extLst>
          </p:cNvPr>
          <p:cNvSpPr>
            <a:spLocks noGrp="1"/>
          </p:cNvSpPr>
          <p:nvPr>
            <p:ph type="title"/>
          </p:nvPr>
        </p:nvSpPr>
        <p:spPr>
          <a:xfrm>
            <a:off x="838200" y="365125"/>
            <a:ext cx="5250873" cy="1348653"/>
          </a:xfrm>
        </p:spPr>
        <p:txBody>
          <a:bodyPr/>
          <a:lstStyle/>
          <a:p>
            <a:r>
              <a:rPr lang="en-GB" b="1">
                <a:latin typeface="Atkinson Hyperlegible"/>
              </a:rPr>
              <a:t>Does campaigning work? </a:t>
            </a:r>
            <a:endParaRPr lang="en-GB" b="1" dirty="0">
              <a:latin typeface="Atkinson Hyperlegible"/>
            </a:endParaRPr>
          </a:p>
        </p:txBody>
      </p:sp>
      <p:sp>
        <p:nvSpPr>
          <p:cNvPr id="3" name="Content Placeholder 2">
            <a:extLst>
              <a:ext uri="{FF2B5EF4-FFF2-40B4-BE49-F238E27FC236}">
                <a16:creationId xmlns:a16="http://schemas.microsoft.com/office/drawing/2014/main" id="{3E169E32-6485-03C3-44A9-1AA9523B982A}"/>
              </a:ext>
            </a:extLst>
          </p:cNvPr>
          <p:cNvSpPr>
            <a:spLocks noGrp="1"/>
          </p:cNvSpPr>
          <p:nvPr>
            <p:ph idx="1"/>
          </p:nvPr>
        </p:nvSpPr>
        <p:spPr>
          <a:xfrm>
            <a:off x="838200" y="1569593"/>
            <a:ext cx="7964055" cy="4195031"/>
          </a:xfrm>
        </p:spPr>
        <p:txBody>
          <a:bodyPr vert="horz" lIns="91440" tIns="45720" rIns="91440" bIns="45720" rtlCol="0" anchor="t">
            <a:normAutofit fontScale="85000" lnSpcReduction="20000"/>
          </a:bodyPr>
          <a:lstStyle/>
          <a:p>
            <a:pPr marL="0" indent="0" algn="ctr">
              <a:lnSpc>
                <a:spcPct val="150000"/>
              </a:lnSpc>
              <a:buNone/>
            </a:pPr>
            <a:endParaRPr lang="en-GB" dirty="0"/>
          </a:p>
          <a:p>
            <a:pPr marL="0" indent="0" algn="ctr">
              <a:lnSpc>
                <a:spcPct val="150000"/>
              </a:lnSpc>
              <a:buNone/>
            </a:pPr>
            <a:r>
              <a:rPr lang="en-GB">
                <a:latin typeface="Atkinson Hyperlegible"/>
              </a:rPr>
              <a:t>Absolutely, at ARU and across the UK, students have won…</a:t>
            </a:r>
            <a:endParaRPr lang="en-US">
              <a:latin typeface="Atkinson Hyperlegible"/>
            </a:endParaRPr>
          </a:p>
          <a:p>
            <a:pPr>
              <a:lnSpc>
                <a:spcPct val="150000"/>
              </a:lnSpc>
              <a:buFont typeface="Arial"/>
              <a:buChar char="•"/>
            </a:pPr>
            <a:r>
              <a:rPr lang="en-GB">
                <a:latin typeface="Atkinson Hyperlegible"/>
              </a:rPr>
              <a:t>Class size reductions from 400 to 100 students in FBL</a:t>
            </a:r>
            <a:endParaRPr lang="en-US">
              <a:latin typeface="Atkinson Hyperlegible"/>
            </a:endParaRPr>
          </a:p>
          <a:p>
            <a:pPr>
              <a:lnSpc>
                <a:spcPct val="150000"/>
              </a:lnSpc>
              <a:buFont typeface="Arial"/>
              <a:buChar char="•"/>
            </a:pPr>
            <a:r>
              <a:rPr lang="en-GB">
                <a:latin typeface="Atkinson Hyperlegible"/>
              </a:rPr>
              <a:t>Keeping Wednesday Afternoon Free for undergraduates</a:t>
            </a:r>
            <a:endParaRPr lang="en-US">
              <a:latin typeface="Atkinson Hyperlegible"/>
            </a:endParaRPr>
          </a:p>
          <a:p>
            <a:pPr>
              <a:lnSpc>
                <a:spcPct val="150000"/>
              </a:lnSpc>
              <a:buFont typeface="Arial"/>
              <a:buChar char="•"/>
            </a:pPr>
            <a:r>
              <a:rPr lang="en-GB">
                <a:latin typeface="Atkinson Hyperlegible"/>
              </a:rPr>
              <a:t>Reintroduction of maintenance grants</a:t>
            </a:r>
            <a:endParaRPr lang="en-US">
              <a:latin typeface="Atkinson Hyperlegible"/>
            </a:endParaRPr>
          </a:p>
          <a:p>
            <a:pPr>
              <a:lnSpc>
                <a:spcPct val="150000"/>
              </a:lnSpc>
              <a:buFont typeface="Arial"/>
              <a:buChar char="•"/>
            </a:pPr>
            <a:r>
              <a:rPr lang="en-GB" dirty="0">
                <a:latin typeface="Atkinson Hyperlegible"/>
                <a:hlinkClick r:id="rId4">
                  <a:extLst>
                    <a:ext uri="{A12FA001-AC4F-418D-AE19-62706E023703}">
                      <ahyp:hlinkClr xmlns:ahyp="http://schemas.microsoft.com/office/drawing/2018/hyperlinkcolor" val="tx"/>
                    </a:ext>
                  </a:extLst>
                </a:hlinkClick>
              </a:rPr>
              <a:t>And much more</a:t>
            </a:r>
            <a:endParaRPr lang="en-GB">
              <a:latin typeface="Atkinson Hyperlegible"/>
              <a:hlinkClick r:id="rId4">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41163211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A60EA0-A64D-36A4-63B9-B95BC6314D76}"/>
            </a:ext>
          </a:extLst>
        </p:cNvPr>
        <p:cNvGrpSpPr/>
        <p:nvPr/>
      </p:nvGrpSpPr>
      <p:grpSpPr>
        <a:xfrm>
          <a:off x="0" y="0"/>
          <a:ext cx="0" cy="0"/>
          <a:chOff x="0" y="0"/>
          <a:chExt cx="0" cy="0"/>
        </a:xfrm>
      </p:grpSpPr>
      <p:grpSp>
        <p:nvGrpSpPr>
          <p:cNvPr id="6" name="Group 5">
            <a:extLst>
              <a:ext uri="{FF2B5EF4-FFF2-40B4-BE49-F238E27FC236}">
                <a16:creationId xmlns:a16="http://schemas.microsoft.com/office/drawing/2014/main" id="{C5373D82-3986-904C-A76A-6031783FFEBA}"/>
              </a:ext>
            </a:extLst>
          </p:cNvPr>
          <p:cNvGrpSpPr/>
          <p:nvPr/>
        </p:nvGrpSpPr>
        <p:grpSpPr>
          <a:xfrm rot="3120000">
            <a:off x="-2802257" y="-1489364"/>
            <a:ext cx="12624152" cy="12630727"/>
            <a:chOff x="-2802257" y="-1489364"/>
            <a:chExt cx="12624152" cy="12630727"/>
          </a:xfrm>
        </p:grpSpPr>
        <p:pic>
          <p:nvPicPr>
            <p:cNvPr id="4" name="Picture 3" descr="A yellow flower shape on a black background&#10;&#10;AI-generated content may be incorrect.">
              <a:extLst>
                <a:ext uri="{FF2B5EF4-FFF2-40B4-BE49-F238E27FC236}">
                  <a16:creationId xmlns:a16="http://schemas.microsoft.com/office/drawing/2014/main" id="{D803FF56-C321-CA6F-82FE-190E1BDD3C97}"/>
                </a:ext>
              </a:extLst>
            </p:cNvPr>
            <p:cNvPicPr>
              <a:picLocks noChangeAspect="1"/>
            </p:cNvPicPr>
            <p:nvPr/>
          </p:nvPicPr>
          <p:blipFill>
            <a:blip r:embed="rId3"/>
            <a:stretch>
              <a:fillRect/>
            </a:stretch>
          </p:blipFill>
          <p:spPr>
            <a:xfrm>
              <a:off x="-2802257" y="-1489364"/>
              <a:ext cx="12624152" cy="12630727"/>
            </a:xfrm>
            <a:prstGeom prst="rect">
              <a:avLst/>
            </a:prstGeom>
          </p:spPr>
        </p:pic>
        <p:sp>
          <p:nvSpPr>
            <p:cNvPr id="5" name="Rectangle 4">
              <a:extLst>
                <a:ext uri="{FF2B5EF4-FFF2-40B4-BE49-F238E27FC236}">
                  <a16:creationId xmlns:a16="http://schemas.microsoft.com/office/drawing/2014/main" id="{1025ECF4-8CA1-B2C0-8A33-51D501DC5975}"/>
                </a:ext>
              </a:extLst>
            </p:cNvPr>
            <p:cNvSpPr/>
            <p:nvPr/>
          </p:nvSpPr>
          <p:spPr>
            <a:xfrm rot="2460000">
              <a:off x="7893986" y="193926"/>
              <a:ext cx="591541" cy="1031481"/>
            </a:xfrm>
            <a:prstGeom prst="rect">
              <a:avLst/>
            </a:prstGeom>
            <a:solidFill>
              <a:srgbClr val="D7FB59"/>
            </a:solidFill>
            <a:ln>
              <a:solidFill>
                <a:srgbClr val="D7FB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50B2B5FF-2310-89BB-549B-AC2F30AA96D6}"/>
              </a:ext>
            </a:extLst>
          </p:cNvPr>
          <p:cNvSpPr>
            <a:spLocks noGrp="1"/>
          </p:cNvSpPr>
          <p:nvPr>
            <p:ph type="title"/>
          </p:nvPr>
        </p:nvSpPr>
        <p:spPr>
          <a:xfrm>
            <a:off x="936702" y="914400"/>
            <a:ext cx="5152371" cy="799378"/>
          </a:xfrm>
        </p:spPr>
        <p:txBody>
          <a:bodyPr>
            <a:noAutofit/>
          </a:bodyPr>
          <a:lstStyle/>
          <a:p>
            <a:r>
              <a:rPr lang="en-GB" sz="4000" b="1" dirty="0">
                <a:latin typeface="Atkinson Hyperlegible"/>
              </a:rPr>
              <a:t>Your Liberation &amp; Campaigns Coordinator – Jo </a:t>
            </a:r>
            <a:r>
              <a:rPr lang="en-GB" sz="4000" b="1" dirty="0" err="1">
                <a:latin typeface="Atkinson Hyperlegible"/>
              </a:rPr>
              <a:t>Bunkle</a:t>
            </a:r>
            <a:endParaRPr lang="en-US" sz="4000" dirty="0" err="1">
              <a:latin typeface="Atkinson Hyperlegible"/>
            </a:endParaRPr>
          </a:p>
        </p:txBody>
      </p:sp>
      <p:sp>
        <p:nvSpPr>
          <p:cNvPr id="3" name="Content Placeholder 2">
            <a:extLst>
              <a:ext uri="{FF2B5EF4-FFF2-40B4-BE49-F238E27FC236}">
                <a16:creationId xmlns:a16="http://schemas.microsoft.com/office/drawing/2014/main" id="{53CC4093-9F8C-F66C-7D06-38FDDA70BBF1}"/>
              </a:ext>
            </a:extLst>
          </p:cNvPr>
          <p:cNvSpPr>
            <a:spLocks noGrp="1"/>
          </p:cNvSpPr>
          <p:nvPr>
            <p:ph idx="1"/>
          </p:nvPr>
        </p:nvSpPr>
        <p:spPr>
          <a:xfrm>
            <a:off x="641927" y="1973684"/>
            <a:ext cx="7964055" cy="4195031"/>
          </a:xfrm>
        </p:spPr>
        <p:txBody>
          <a:bodyPr vert="horz" lIns="91440" tIns="45720" rIns="91440" bIns="45720" rtlCol="0" anchor="t">
            <a:normAutofit fontScale="92500" lnSpcReduction="10000"/>
          </a:bodyPr>
          <a:lstStyle/>
          <a:p>
            <a:pPr marL="0" indent="0" algn="ctr">
              <a:lnSpc>
                <a:spcPct val="150000"/>
              </a:lnSpc>
              <a:buNone/>
            </a:pPr>
            <a:endParaRPr lang="en-GB" dirty="0"/>
          </a:p>
          <a:p>
            <a:pPr marL="0" indent="0">
              <a:buNone/>
            </a:pPr>
            <a:r>
              <a:rPr lang="en-US" sz="3300" dirty="0">
                <a:latin typeface="Atkinson Hyperlegible"/>
              </a:rPr>
              <a:t>The Union’s Liberation &amp; Campaigns Coordinator is there to give you advice, boost your confidence and expand your horizons as an activist.</a:t>
            </a:r>
          </a:p>
          <a:p>
            <a:pPr marL="0" indent="0">
              <a:buNone/>
            </a:pPr>
            <a:endParaRPr lang="en-US" sz="3300" dirty="0">
              <a:latin typeface="Atkinson Hyperlegible"/>
            </a:endParaRPr>
          </a:p>
          <a:p>
            <a:pPr marL="0" indent="0">
              <a:buNone/>
            </a:pPr>
            <a:r>
              <a:rPr lang="en-US" sz="3300" dirty="0">
                <a:latin typeface="Atkinson Hyperlegible"/>
              </a:rPr>
              <a:t>Jo has been working with student campaigners for years, and has insight into </a:t>
            </a:r>
            <a:r>
              <a:rPr lang="en-US" sz="3300" dirty="0">
                <a:latin typeface="Aptos"/>
              </a:rPr>
              <a:t>making change in, and outside ARU.</a:t>
            </a:r>
            <a:endParaRPr lang="en-GB" dirty="0"/>
          </a:p>
        </p:txBody>
      </p:sp>
      <p:pic>
        <p:nvPicPr>
          <p:cNvPr id="7" name="Picture 6" descr="A person with long hair wearing glasses&#10;&#10;AI-generated content may be incorrect.">
            <a:extLst>
              <a:ext uri="{FF2B5EF4-FFF2-40B4-BE49-F238E27FC236}">
                <a16:creationId xmlns:a16="http://schemas.microsoft.com/office/drawing/2014/main" id="{CCC3A989-467F-157B-F9F6-0A631224E68C}"/>
              </a:ext>
            </a:extLst>
          </p:cNvPr>
          <p:cNvPicPr>
            <a:picLocks noChangeAspect="1"/>
          </p:cNvPicPr>
          <p:nvPr/>
        </p:nvPicPr>
        <p:blipFill>
          <a:blip r:embed="rId4"/>
          <a:stretch>
            <a:fillRect/>
          </a:stretch>
        </p:blipFill>
        <p:spPr>
          <a:xfrm>
            <a:off x="9301617" y="95704"/>
            <a:ext cx="2790825" cy="2762250"/>
          </a:xfrm>
          <a:prstGeom prst="rect">
            <a:avLst/>
          </a:prstGeom>
        </p:spPr>
      </p:pic>
      <p:sp>
        <p:nvSpPr>
          <p:cNvPr id="8" name="TextBox 9">
            <a:extLst>
              <a:ext uri="{FF2B5EF4-FFF2-40B4-BE49-F238E27FC236}">
                <a16:creationId xmlns:a16="http://schemas.microsoft.com/office/drawing/2014/main" id="{1C39A4DD-D7D7-3E7E-09A2-01624DDC5DAD}"/>
              </a:ext>
            </a:extLst>
          </p:cNvPr>
          <p:cNvSpPr txBox="1"/>
          <p:nvPr/>
        </p:nvSpPr>
        <p:spPr>
          <a:xfrm>
            <a:off x="9392621" y="2863962"/>
            <a:ext cx="2801257" cy="147732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latin typeface="Atkinson Hyperlegible"/>
              </a:rPr>
              <a:t>Jo Bunkle </a:t>
            </a:r>
            <a:endParaRPr lang="en-GB" dirty="0">
              <a:solidFill>
                <a:schemeClr val="bg1"/>
              </a:solidFill>
              <a:latin typeface="Atkinson Hyperlegible"/>
            </a:endParaRPr>
          </a:p>
          <a:p>
            <a:r>
              <a:rPr lang="en-GB">
                <a:solidFill>
                  <a:schemeClr val="bg1"/>
                </a:solidFill>
                <a:latin typeface="Atkinson Hyperlegible"/>
              </a:rPr>
              <a:t>Campaigns Coordinator</a:t>
            </a:r>
            <a:endParaRPr lang="en-GB" dirty="0">
              <a:solidFill>
                <a:schemeClr val="bg1"/>
              </a:solidFill>
              <a:latin typeface="Atkinson Hyperlegible"/>
            </a:endParaRPr>
          </a:p>
          <a:p>
            <a:r>
              <a:rPr lang="en-GB">
                <a:solidFill>
                  <a:schemeClr val="bg1"/>
                </a:solidFill>
                <a:latin typeface="Atkinson Hyperlegible"/>
              </a:rPr>
              <a:t>She/They </a:t>
            </a:r>
            <a:endParaRPr lang="en-GB" dirty="0">
              <a:solidFill>
                <a:schemeClr val="bg1"/>
              </a:solidFill>
              <a:latin typeface="Atkinson Hyperlegible"/>
            </a:endParaRPr>
          </a:p>
          <a:p>
            <a:r>
              <a:rPr lang="en-GB" dirty="0">
                <a:solidFill>
                  <a:schemeClr val="bg1"/>
                </a:solidFill>
                <a:latin typeface="Atkinson Hyperlegible"/>
                <a:hlinkClick r:id="rId5">
                  <a:extLst>
                    <a:ext uri="{A12FA001-AC4F-418D-AE19-62706E023703}">
                      <ahyp:hlinkClr xmlns:ahyp="http://schemas.microsoft.com/office/drawing/2018/hyperlinkcolor" val="tx"/>
                    </a:ext>
                  </a:extLst>
                </a:hlinkClick>
              </a:rPr>
              <a:t>j.bunkle@angliastudent.com</a:t>
            </a:r>
            <a:r>
              <a:rPr lang="en-GB" dirty="0">
                <a:solidFill>
                  <a:schemeClr val="bg1"/>
                </a:solidFill>
                <a:latin typeface="Atkinson Hyperlegible"/>
              </a:rPr>
              <a:t> </a:t>
            </a:r>
          </a:p>
        </p:txBody>
      </p:sp>
    </p:spTree>
    <p:extLst>
      <p:ext uri="{BB962C8B-B14F-4D97-AF65-F5344CB8AC3E}">
        <p14:creationId xmlns:p14="http://schemas.microsoft.com/office/powerpoint/2010/main" val="27775075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52941-C399-A111-D779-BC8DE893C08E}"/>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EA6AADB4-5675-FC2E-5C43-C52F5F44AAC9}"/>
              </a:ext>
            </a:extLst>
          </p:cNvPr>
          <p:cNvSpPr/>
          <p:nvPr/>
        </p:nvSpPr>
        <p:spPr>
          <a:xfrm>
            <a:off x="0" y="0"/>
            <a:ext cx="12192000" cy="6858000"/>
          </a:xfrm>
          <a:prstGeom prst="rect">
            <a:avLst/>
          </a:prstGeom>
          <a:solidFill>
            <a:srgbClr val="D4BAF9"/>
          </a:solidFill>
          <a:ln>
            <a:solidFill>
              <a:srgbClr val="D4BAF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extBox 1">
            <a:extLst>
              <a:ext uri="{FF2B5EF4-FFF2-40B4-BE49-F238E27FC236}">
                <a16:creationId xmlns:a16="http://schemas.microsoft.com/office/drawing/2014/main" id="{BAEB01EC-D141-7A77-0230-C8D09BC6868A}"/>
              </a:ext>
            </a:extLst>
          </p:cNvPr>
          <p:cNvSpPr txBox="1"/>
          <p:nvPr/>
        </p:nvSpPr>
        <p:spPr>
          <a:xfrm>
            <a:off x="595190" y="272329"/>
            <a:ext cx="7234360" cy="76944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400" b="0" i="0" u="none" strike="noStrike" kern="1200" cap="none" spc="0" normalizeH="0" baseline="0" noProof="0">
                <a:ln>
                  <a:noFill/>
                </a:ln>
                <a:solidFill>
                  <a:prstClr val="black"/>
                </a:solidFill>
                <a:effectLst/>
                <a:uLnTx/>
                <a:uFillTx/>
                <a:latin typeface="Atkinson Hyperlegible"/>
                <a:ea typeface="+mn-ea"/>
                <a:cs typeface="Aharoni"/>
              </a:rPr>
              <a:t>Other opportunities... </a:t>
            </a:r>
            <a:endParaRPr kumimoji="0" lang="en-GB" sz="4400" b="0" i="0" u="none" strike="noStrike" kern="1200" cap="none" spc="0" normalizeH="0" baseline="0" noProof="0">
              <a:ln>
                <a:noFill/>
              </a:ln>
              <a:solidFill>
                <a:prstClr val="black"/>
              </a:solidFill>
              <a:effectLst/>
              <a:uLnTx/>
              <a:uFillTx/>
              <a:latin typeface="Atkinson Hyperlegible" pitchFamily="2" charset="0"/>
              <a:ea typeface="+mn-ea"/>
              <a:cs typeface="Aharoni" panose="02010803020104030203" pitchFamily="2" charset="-79"/>
            </a:endParaRPr>
          </a:p>
        </p:txBody>
      </p:sp>
      <p:sp>
        <p:nvSpPr>
          <p:cNvPr id="18" name="TextBox 17">
            <a:extLst>
              <a:ext uri="{FF2B5EF4-FFF2-40B4-BE49-F238E27FC236}">
                <a16:creationId xmlns:a16="http://schemas.microsoft.com/office/drawing/2014/main" id="{4509781F-FBF7-4872-4DB1-702A948801AB}"/>
              </a:ext>
            </a:extLst>
          </p:cNvPr>
          <p:cNvSpPr txBox="1"/>
          <p:nvPr/>
        </p:nvSpPr>
        <p:spPr>
          <a:xfrm>
            <a:off x="595190" y="1254119"/>
            <a:ext cx="11334645" cy="526297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tkinson Hyperlegible"/>
                <a:ea typeface="+mn-ea"/>
                <a:cs typeface="Aharoni"/>
              </a:rPr>
              <a:t>As a </a:t>
            </a:r>
            <a:r>
              <a:rPr lang="en-GB" sz="2400" dirty="0">
                <a:solidFill>
                  <a:prstClr val="black"/>
                </a:solidFill>
                <a:latin typeface="Atkinson Hyperlegible"/>
                <a:cs typeface="Aharoni"/>
              </a:rPr>
              <a:t>school </a:t>
            </a:r>
            <a:r>
              <a:rPr kumimoji="0" lang="en-GB" sz="2400" b="0" i="0" u="none" strike="noStrike" kern="1200" cap="none" spc="0" normalizeH="0" baseline="0" noProof="0" dirty="0">
                <a:ln>
                  <a:noFill/>
                </a:ln>
                <a:solidFill>
                  <a:prstClr val="black"/>
                </a:solidFill>
                <a:effectLst/>
                <a:uLnTx/>
                <a:uFillTx/>
                <a:latin typeface="Atkinson Hyperlegible"/>
                <a:ea typeface="+mn-ea"/>
                <a:cs typeface="Aharoni"/>
              </a:rPr>
              <a:t>rep you will also have access to the following:</a:t>
            </a:r>
            <a:endParaRPr kumimoji="0" lang="en-GB" sz="2400" b="0" i="0" u="none" strike="noStrike" kern="1200" cap="none" spc="0" normalizeH="0" baseline="0" noProof="0" dirty="0">
              <a:ln>
                <a:noFill/>
              </a:ln>
              <a:solidFill>
                <a:prstClr val="black"/>
              </a:solidFill>
              <a:effectLst/>
              <a:uLnTx/>
              <a:uFillTx/>
              <a:latin typeface="Atkinson Hyperlegible" pitchFamily="2" charset="0"/>
              <a:ea typeface="+mn-ea"/>
              <a:cs typeface="Aharoni" panose="02010803020104030203" pitchFamily="2" charset="-79"/>
            </a:endParaRP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kumimoji="0" lang="en-GB" sz="2400" b="0" i="0" u="none" strike="noStrike" kern="1200" cap="none" spc="0" normalizeH="0" baseline="0" noProof="0" dirty="0">
                <a:ln>
                  <a:noFill/>
                </a:ln>
                <a:solidFill>
                  <a:prstClr val="black"/>
                </a:solidFill>
                <a:effectLst/>
                <a:uLnTx/>
                <a:uFillTx/>
                <a:latin typeface="Atkinson Hyperlegible"/>
                <a:ea typeface="+mn-ea"/>
                <a:cs typeface="Aharoni"/>
              </a:rPr>
              <a:t>Course Approval Panels </a:t>
            </a: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kumimoji="0" lang="en-GB" sz="2400" b="0" i="0" u="none" strike="noStrike" kern="1200" cap="none" spc="0" normalizeH="0" baseline="0" noProof="0" dirty="0">
                <a:ln>
                  <a:noFill/>
                </a:ln>
                <a:solidFill>
                  <a:prstClr val="black"/>
                </a:solidFill>
                <a:effectLst/>
                <a:uLnTx/>
                <a:uFillTx/>
                <a:latin typeface="Atkinson Hyperlegible"/>
                <a:ea typeface="+mn-ea"/>
                <a:cs typeface="Aharoni"/>
              </a:rPr>
              <a:t>Academic Misconduct Panels</a:t>
            </a: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kumimoji="0" lang="en-GB" sz="2400" b="0" i="0" u="none" strike="noStrike" kern="1200" cap="none" spc="0" normalizeH="0" baseline="0" noProof="0" dirty="0">
                <a:ln>
                  <a:noFill/>
                </a:ln>
                <a:solidFill>
                  <a:prstClr val="black"/>
                </a:solidFill>
                <a:effectLst/>
                <a:uLnTx/>
                <a:uFillTx/>
                <a:latin typeface="Atkinson Hyperlegible"/>
                <a:ea typeface="+mn-ea"/>
                <a:cs typeface="Aharoni"/>
              </a:rPr>
              <a:t>Take part in forums and surveys from both the </a:t>
            </a:r>
            <a:r>
              <a:rPr kumimoji="0" lang="en-GB" sz="2400" b="0" i="0" u="none" strike="noStrike" kern="1200" cap="none" spc="0" normalizeH="0" baseline="0" noProof="0" dirty="0" err="1">
                <a:ln>
                  <a:noFill/>
                </a:ln>
                <a:solidFill>
                  <a:prstClr val="black"/>
                </a:solidFill>
                <a:effectLst/>
                <a:uLnTx/>
                <a:uFillTx/>
                <a:latin typeface="Atkinson Hyperlegible"/>
                <a:ea typeface="+mn-ea"/>
                <a:cs typeface="Aharoni"/>
              </a:rPr>
              <a:t>uni</a:t>
            </a:r>
            <a:r>
              <a:rPr kumimoji="0" lang="en-GB" sz="2400" b="0" i="0" u="none" strike="noStrike" kern="1200" cap="none" spc="0" normalizeH="0" baseline="0" noProof="0" dirty="0">
                <a:ln>
                  <a:noFill/>
                </a:ln>
                <a:solidFill>
                  <a:prstClr val="black"/>
                </a:solidFill>
                <a:effectLst/>
                <a:uLnTx/>
                <a:uFillTx/>
                <a:latin typeface="Atkinson Hyperlegible"/>
                <a:ea typeface="+mn-ea"/>
                <a:cs typeface="Aharoni"/>
              </a:rPr>
              <a:t> and the union</a:t>
            </a:r>
            <a:endParaRPr kumimoji="0" lang="en-GB" sz="2400" b="0" i="0" u="none" strike="noStrike" kern="1200" cap="none" spc="0" normalizeH="0" baseline="0" noProof="0" dirty="0">
              <a:ln>
                <a:noFill/>
              </a:ln>
              <a:solidFill>
                <a:prstClr val="black"/>
              </a:solidFill>
              <a:effectLst/>
              <a:uLnTx/>
              <a:uFillTx/>
              <a:latin typeface="Atkinson Hyperlegible" pitchFamily="2" charset="0"/>
              <a:ea typeface="+mn-ea"/>
              <a:cs typeface="Aharoni" panose="02010803020104030203" pitchFamily="2" charset="-79"/>
            </a:endParaRP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kumimoji="0" lang="en-GB" sz="2400" b="0" i="0" u="none" strike="noStrike" kern="1200" cap="none" spc="0" normalizeH="0" baseline="0" noProof="0" dirty="0">
                <a:ln>
                  <a:noFill/>
                </a:ln>
                <a:solidFill>
                  <a:prstClr val="black"/>
                </a:solidFill>
                <a:effectLst/>
                <a:uLnTx/>
                <a:uFillTx/>
                <a:latin typeface="Atkinson Hyperlegible"/>
                <a:ea typeface="+mn-ea"/>
                <a:cs typeface="Aharoni"/>
              </a:rPr>
              <a:t>Run an event or project with our Make It Happen team </a:t>
            </a:r>
            <a:r>
              <a:rPr kumimoji="0" lang="en-GB" sz="2400" b="0" i="0" u="none" strike="noStrike" kern="1200" cap="none" spc="0" normalizeH="0" baseline="0" noProof="0" dirty="0">
                <a:ln>
                  <a:noFill/>
                </a:ln>
                <a:solidFill>
                  <a:prstClr val="black"/>
                </a:solidFill>
                <a:effectLst/>
                <a:uLnTx/>
                <a:uFillTx/>
                <a:latin typeface="Atkinson Hyperlegible"/>
                <a:ea typeface="+mn-ea"/>
                <a:cs typeface="Aharoni"/>
                <a:hlinkClick r:id="rId3"/>
              </a:rPr>
              <a:t>https://arunion.co.uk/chelmsford/your-say/makeithappen/</a:t>
            </a:r>
            <a:r>
              <a:rPr kumimoji="0" lang="en-GB" sz="2400" b="0" i="0" u="none" strike="noStrike" kern="1200" cap="none" spc="0" normalizeH="0" baseline="0" noProof="0" dirty="0">
                <a:ln>
                  <a:noFill/>
                </a:ln>
                <a:solidFill>
                  <a:prstClr val="black"/>
                </a:solidFill>
                <a:effectLst/>
                <a:uLnTx/>
                <a:uFillTx/>
                <a:latin typeface="Atkinson Hyperlegible"/>
                <a:ea typeface="+mn-ea"/>
                <a:cs typeface="Aharoni"/>
              </a:rPr>
              <a:t> </a:t>
            </a: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kumimoji="0" lang="en-GB" sz="2400" b="0" i="0" u="none" strike="noStrike" kern="1200" cap="none" spc="0" normalizeH="0" baseline="0" noProof="0" dirty="0">
                <a:ln>
                  <a:noFill/>
                </a:ln>
                <a:solidFill>
                  <a:prstClr val="black"/>
                </a:solidFill>
                <a:effectLst/>
                <a:uLnTx/>
                <a:uFillTx/>
                <a:latin typeface="Atkinson Hyperlegible"/>
                <a:ea typeface="+mn-ea"/>
                <a:cs typeface="Aharoni"/>
              </a:rPr>
              <a:t>Campaigning </a:t>
            </a: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kumimoji="0" lang="en-GB" sz="2400" b="0" i="0" u="none" strike="noStrike" kern="1200" cap="none" spc="0" normalizeH="0" baseline="0" noProof="0" dirty="0">
                <a:ln>
                  <a:noFill/>
                </a:ln>
                <a:solidFill>
                  <a:prstClr val="black"/>
                </a:solidFill>
                <a:effectLst/>
                <a:uLnTx/>
                <a:uFillTx/>
                <a:latin typeface="Atkinson Hyperlegible"/>
                <a:ea typeface="+mn-ea"/>
                <a:cs typeface="Aharoni"/>
              </a:rPr>
              <a:t>Join or start a course based society. </a:t>
            </a:r>
            <a:r>
              <a:rPr kumimoji="0" lang="en-GB" sz="2400" b="0" i="0" u="none" strike="noStrike" kern="1200" cap="none" spc="0" normalizeH="0" baseline="0" noProof="0" dirty="0">
                <a:ln>
                  <a:noFill/>
                </a:ln>
                <a:solidFill>
                  <a:prstClr val="black"/>
                </a:solidFill>
                <a:effectLst/>
                <a:uLnTx/>
                <a:uFillTx/>
                <a:latin typeface="Atkinson Hyperlegible"/>
                <a:ea typeface="+mn-ea"/>
                <a:cs typeface="Aharoni"/>
                <a:hlinkClick r:id="rId4"/>
              </a:rPr>
              <a:t>https://arunion.co.uk/chelmsford/get-involved/societies/</a:t>
            </a:r>
            <a:r>
              <a:rPr kumimoji="0" lang="en-GB" sz="2400" b="0" i="0" u="none" strike="noStrike" kern="1200" cap="none" spc="0" normalizeH="0" baseline="0" noProof="0" dirty="0">
                <a:ln>
                  <a:noFill/>
                </a:ln>
                <a:solidFill>
                  <a:prstClr val="black"/>
                </a:solidFill>
                <a:effectLst/>
                <a:uLnTx/>
                <a:uFillTx/>
                <a:latin typeface="Atkinson Hyperlegible"/>
                <a:ea typeface="+mn-ea"/>
                <a:cs typeface="Aharoni"/>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Atkinson Hyperlegible" pitchFamily="2" charset="0"/>
              <a:ea typeface="+mn-ea"/>
              <a:cs typeface="Aharoni" panose="02010803020104030203" pitchFamily="2" charset="-79"/>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tkinson Hyperlegible"/>
                <a:ea typeface="+mn-ea"/>
                <a:cs typeface="Aharoni"/>
              </a:rPr>
              <a:t>These opportunities are awarded in a variety of ways and will come to your emails so read them! </a:t>
            </a: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endParaRPr kumimoji="0" lang="en-GB" sz="2400" b="0" i="0" u="none" strike="noStrike" kern="1200" cap="none" spc="0" normalizeH="0" baseline="0" noProof="0" dirty="0">
              <a:ln>
                <a:noFill/>
              </a:ln>
              <a:solidFill>
                <a:prstClr val="black"/>
              </a:solidFill>
              <a:effectLst/>
              <a:uLnTx/>
              <a:uFillTx/>
              <a:latin typeface="Atkinson Hyperlegible" pitchFamily="2" charset="0"/>
              <a:ea typeface="+mn-ea"/>
              <a:cs typeface="Aharoni" panose="02010803020104030203" pitchFamily="2" charset="-79"/>
            </a:endParaRP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endParaRPr kumimoji="0" lang="en-GB" sz="2400" b="0" i="0" u="none" strike="noStrike" kern="1200" cap="none" spc="0" normalizeH="0" baseline="0" noProof="0" dirty="0">
              <a:ln>
                <a:noFill/>
              </a:ln>
              <a:solidFill>
                <a:prstClr val="black"/>
              </a:solidFill>
              <a:effectLst/>
              <a:uLnTx/>
              <a:uFillTx/>
              <a:latin typeface="Atkinson Hyperlegible" pitchFamily="2" charset="0"/>
              <a:ea typeface="+mn-ea"/>
              <a:cs typeface="Aharoni" panose="02010803020104030203" pitchFamily="2" charset="-79"/>
            </a:endParaRPr>
          </a:p>
        </p:txBody>
      </p:sp>
    </p:spTree>
    <p:extLst>
      <p:ext uri="{BB962C8B-B14F-4D97-AF65-F5344CB8AC3E}">
        <p14:creationId xmlns:p14="http://schemas.microsoft.com/office/powerpoint/2010/main" val="15607413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8B1FB-9016-0FC9-95CA-877044690DB8}"/>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61F3A6F1-A923-6D98-30F9-750FB5EF2D3C}"/>
              </a:ext>
            </a:extLst>
          </p:cNvPr>
          <p:cNvSpPr>
            <a:spLocks noGrp="1"/>
          </p:cNvSpPr>
          <p:nvPr>
            <p:ph idx="1"/>
          </p:nvPr>
        </p:nvSpPr>
        <p:spPr/>
        <p:txBody>
          <a:bodyPr/>
          <a:lstStyle/>
          <a:p>
            <a:endParaRPr lang="en-GB" dirty="0"/>
          </a:p>
        </p:txBody>
      </p:sp>
      <p:pic>
        <p:nvPicPr>
          <p:cNvPr id="7" name="Picture 6">
            <a:extLst>
              <a:ext uri="{FF2B5EF4-FFF2-40B4-BE49-F238E27FC236}">
                <a16:creationId xmlns:a16="http://schemas.microsoft.com/office/drawing/2014/main" id="{2A231471-820E-2D04-3A02-8B554AC2A2A3}"/>
              </a:ext>
            </a:extLst>
          </p:cNvPr>
          <p:cNvPicPr>
            <a:picLocks noChangeAspect="1"/>
          </p:cNvPicPr>
          <p:nvPr/>
        </p:nvPicPr>
        <p:blipFill>
          <a:blip r:embed="rId3"/>
          <a:stretch>
            <a:fillRect/>
          </a:stretch>
        </p:blipFill>
        <p:spPr>
          <a:xfrm>
            <a:off x="0" y="0"/>
            <a:ext cx="12177814" cy="6858000"/>
          </a:xfrm>
          <a:prstGeom prst="rect">
            <a:avLst/>
          </a:prstGeom>
        </p:spPr>
      </p:pic>
      <p:sp>
        <p:nvSpPr>
          <p:cNvPr id="9" name="TextBox 8">
            <a:extLst>
              <a:ext uri="{FF2B5EF4-FFF2-40B4-BE49-F238E27FC236}">
                <a16:creationId xmlns:a16="http://schemas.microsoft.com/office/drawing/2014/main" id="{4C519AA4-30DB-4854-46F0-FB0E55998A66}"/>
              </a:ext>
            </a:extLst>
          </p:cNvPr>
          <p:cNvSpPr txBox="1"/>
          <p:nvPr/>
        </p:nvSpPr>
        <p:spPr>
          <a:xfrm>
            <a:off x="152400" y="865766"/>
            <a:ext cx="11887200" cy="6001643"/>
          </a:xfrm>
          <a:prstGeom prst="rect">
            <a:avLst/>
          </a:prstGeom>
          <a:noFill/>
        </p:spPr>
        <p:txBody>
          <a:bodyPr wrap="square">
            <a:spAutoFit/>
          </a:bodyPr>
          <a:lstStyle/>
          <a:p>
            <a:r>
              <a:rPr lang="en-GB" sz="2400" dirty="0">
                <a:latin typeface="Atkinson Hyperlegible" pitchFamily="2" charset="0"/>
              </a:rPr>
              <a:t>As a school rep you are a volunteer for the Union and whilst completing your duties as a rep and any extra opportunities you may take on, you will accumulate some volunteering hours. </a:t>
            </a:r>
          </a:p>
          <a:p>
            <a:endParaRPr lang="en-GB" sz="2400" dirty="0">
              <a:latin typeface="Atkinson Hyperlegible" pitchFamily="2" charset="0"/>
            </a:endParaRPr>
          </a:p>
          <a:p>
            <a:r>
              <a:rPr lang="en-GB" sz="2400" dirty="0">
                <a:latin typeface="Atkinson Hyperlegible" pitchFamily="2" charset="0"/>
              </a:rPr>
              <a:t>You should log these hours on our volunteering portal: </a:t>
            </a:r>
            <a:r>
              <a:rPr lang="en-GB" sz="2400" dirty="0">
                <a:latin typeface="Atkinson Hyperlegible" pitchFamily="2" charset="0"/>
                <a:hlinkClick r:id="rId4"/>
              </a:rPr>
              <a:t>https://arunion.co.uk/chelmsford/get-involved/volunteering/log-hours/</a:t>
            </a:r>
            <a:endParaRPr lang="en-GB" sz="2400" dirty="0">
              <a:latin typeface="Atkinson Hyperlegible" pitchFamily="2" charset="0"/>
            </a:endParaRPr>
          </a:p>
          <a:p>
            <a:endParaRPr lang="en-GB" sz="2400" dirty="0">
              <a:latin typeface="Atkinson Hyperlegible" pitchFamily="2" charset="0"/>
            </a:endParaRPr>
          </a:p>
          <a:p>
            <a:r>
              <a:rPr lang="en-GB" sz="2400" dirty="0">
                <a:latin typeface="Atkinson Hyperlegible" pitchFamily="2" charset="0"/>
              </a:rPr>
              <a:t>Through this you can generate a transcript of all the hours you spent as a course rep which you can use for portfolio’s, applications, or your CV. </a:t>
            </a:r>
          </a:p>
          <a:p>
            <a:endParaRPr lang="en-GB" sz="2400" dirty="0">
              <a:latin typeface="Atkinson Hyperlegible" pitchFamily="2" charset="0"/>
            </a:endParaRPr>
          </a:p>
          <a:p>
            <a:r>
              <a:rPr lang="en-GB" sz="2400" dirty="0">
                <a:latin typeface="Atkinson Hyperlegible" pitchFamily="2" charset="0"/>
              </a:rPr>
              <a:t>These hours are carried over throughout all your years at university and once you hit a milestone you can also ask to generate a certificate. 75 hours gets you a Bronze certificate, 150 for Silver, 250 for Gold and 400 for Platinum. </a:t>
            </a:r>
          </a:p>
          <a:p>
            <a:endParaRPr lang="en-GB" sz="2400" dirty="0">
              <a:latin typeface="Atkinson Hyperlegible" pitchFamily="2" charset="0"/>
            </a:endParaRPr>
          </a:p>
          <a:p>
            <a:r>
              <a:rPr lang="en-GB" sz="2400" dirty="0">
                <a:latin typeface="Atkinson Hyperlegible" pitchFamily="2" charset="0"/>
              </a:rPr>
              <a:t>You can also log this hour of training on there, so don’t forget to do so after this session!</a:t>
            </a:r>
          </a:p>
        </p:txBody>
      </p:sp>
      <p:sp>
        <p:nvSpPr>
          <p:cNvPr id="11" name="TextBox 10">
            <a:extLst>
              <a:ext uri="{FF2B5EF4-FFF2-40B4-BE49-F238E27FC236}">
                <a16:creationId xmlns:a16="http://schemas.microsoft.com/office/drawing/2014/main" id="{FCAD845D-A347-2B04-7660-043484C52DD6}"/>
              </a:ext>
            </a:extLst>
          </p:cNvPr>
          <p:cNvSpPr txBox="1"/>
          <p:nvPr/>
        </p:nvSpPr>
        <p:spPr>
          <a:xfrm>
            <a:off x="312963" y="205037"/>
            <a:ext cx="8199665" cy="707886"/>
          </a:xfrm>
          <a:prstGeom prst="rect">
            <a:avLst/>
          </a:prstGeom>
          <a:noFill/>
        </p:spPr>
        <p:txBody>
          <a:bodyPr wrap="square">
            <a:spAutoFit/>
          </a:bodyPr>
          <a:lstStyle/>
          <a:p>
            <a:r>
              <a:rPr lang="en-GB" sz="4000" b="1" dirty="0">
                <a:latin typeface="Atkinson Hyperlegible" pitchFamily="2" charset="0"/>
              </a:rPr>
              <a:t>Volunteering hours </a:t>
            </a:r>
          </a:p>
        </p:txBody>
      </p:sp>
    </p:spTree>
    <p:extLst>
      <p:ext uri="{BB962C8B-B14F-4D97-AF65-F5344CB8AC3E}">
        <p14:creationId xmlns:p14="http://schemas.microsoft.com/office/powerpoint/2010/main" val="35552921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C409757-FE75-ECB4-B7D1-200A53DDD358}"/>
              </a:ext>
            </a:extLst>
          </p:cNvPr>
          <p:cNvSpPr/>
          <p:nvPr/>
        </p:nvSpPr>
        <p:spPr>
          <a:xfrm>
            <a:off x="0" y="-458787"/>
            <a:ext cx="12192000" cy="7848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0BFA261-8741-345E-DC77-E7C5FA1A074F}"/>
              </a:ext>
            </a:extLst>
          </p:cNvPr>
          <p:cNvSpPr/>
          <p:nvPr/>
        </p:nvSpPr>
        <p:spPr>
          <a:xfrm>
            <a:off x="0" y="-458787"/>
            <a:ext cx="12192000" cy="7848600"/>
          </a:xfrm>
          <a:prstGeom prst="rect">
            <a:avLst/>
          </a:prstGeom>
          <a:solidFill>
            <a:schemeClr val="tx1"/>
          </a:solidFill>
          <a:ln>
            <a:solidFill>
              <a:srgbClr val="5959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F82FC19A-6E11-6667-3C1F-7465895EB045}"/>
              </a:ext>
            </a:extLst>
          </p:cNvPr>
          <p:cNvSpPr txBox="1"/>
          <p:nvPr/>
        </p:nvSpPr>
        <p:spPr>
          <a:xfrm>
            <a:off x="493265" y="204003"/>
            <a:ext cx="11432547" cy="646331"/>
          </a:xfrm>
          <a:prstGeom prst="rect">
            <a:avLst/>
          </a:prstGeom>
          <a:noFill/>
        </p:spPr>
        <p:txBody>
          <a:bodyPr wrap="square" lIns="91440" tIns="45720" rIns="91440" bIns="45720" rtlCol="0" anchor="t">
            <a:spAutoFit/>
          </a:bodyPr>
          <a:lstStyle/>
          <a:p>
            <a:r>
              <a:rPr lang="en-GB" sz="3600" b="1" dirty="0">
                <a:solidFill>
                  <a:schemeClr val="bg1"/>
                </a:solidFill>
                <a:latin typeface="Atkinson Hyperlegible"/>
                <a:cs typeface="Aharoni"/>
              </a:rPr>
              <a:t>Congratulations on finishing training: What's Next?  </a:t>
            </a:r>
            <a:endParaRPr lang="en-GB" sz="3600" b="1" dirty="0">
              <a:solidFill>
                <a:schemeClr val="bg1"/>
              </a:solidFill>
              <a:latin typeface="Atkinson Hyperlegible" pitchFamily="2" charset="0"/>
              <a:cs typeface="Aharoni" panose="02010803020104030203" pitchFamily="2" charset="-79"/>
            </a:endParaRPr>
          </a:p>
        </p:txBody>
      </p:sp>
      <p:sp>
        <p:nvSpPr>
          <p:cNvPr id="10" name="TextBox 9">
            <a:extLst>
              <a:ext uri="{FF2B5EF4-FFF2-40B4-BE49-F238E27FC236}">
                <a16:creationId xmlns:a16="http://schemas.microsoft.com/office/drawing/2014/main" id="{37B24194-5D1B-AEE7-2895-F820F5E6FF42}"/>
              </a:ext>
            </a:extLst>
          </p:cNvPr>
          <p:cNvSpPr txBox="1"/>
          <p:nvPr/>
        </p:nvSpPr>
        <p:spPr>
          <a:xfrm>
            <a:off x="1325453" y="948211"/>
            <a:ext cx="9541093" cy="7632859"/>
          </a:xfrm>
          <a:prstGeom prst="rect">
            <a:avLst/>
          </a:prstGeom>
          <a:noFill/>
        </p:spPr>
        <p:txBody>
          <a:bodyPr wrap="square" lIns="91440" tIns="45720" rIns="91440" bIns="45720" rtlCol="0" anchor="t">
            <a:spAutoFit/>
          </a:bodyPr>
          <a:lstStyle/>
          <a:p>
            <a:pPr marL="342900" indent="-342900">
              <a:buFont typeface="Arial"/>
              <a:buChar char="•"/>
            </a:pPr>
            <a:r>
              <a:rPr lang="en-GB" sz="4000" dirty="0">
                <a:solidFill>
                  <a:schemeClr val="bg1"/>
                </a:solidFill>
                <a:latin typeface="Atkinson Hyperlegible"/>
              </a:rPr>
              <a:t>Introduce yourself to your course reps</a:t>
            </a:r>
          </a:p>
          <a:p>
            <a:pPr marL="342900" indent="-342900">
              <a:buFont typeface="Arial"/>
              <a:buChar char="•"/>
            </a:pPr>
            <a:r>
              <a:rPr lang="en-GB" sz="4000" dirty="0">
                <a:solidFill>
                  <a:schemeClr val="bg1"/>
                </a:solidFill>
                <a:latin typeface="Atkinson Hyperlegible"/>
              </a:rPr>
              <a:t>Collect your school rep lanyard</a:t>
            </a:r>
          </a:p>
          <a:p>
            <a:pPr marL="342900" indent="-342900">
              <a:buFont typeface="Arial"/>
              <a:buChar char="•"/>
            </a:pPr>
            <a:r>
              <a:rPr lang="en-GB" sz="4000" dirty="0">
                <a:solidFill>
                  <a:schemeClr val="bg1"/>
                </a:solidFill>
              </a:rPr>
              <a:t>Put your digital school rep badge in your email signature</a:t>
            </a:r>
            <a:endParaRPr lang="en-US" sz="4000" dirty="0">
              <a:solidFill>
                <a:schemeClr val="bg1"/>
              </a:solidFill>
            </a:endParaRPr>
          </a:p>
          <a:p>
            <a:pPr marL="342900" indent="-342900">
              <a:buFont typeface="Arial"/>
              <a:buChar char="•"/>
            </a:pPr>
            <a:r>
              <a:rPr lang="en-US" sz="4000" dirty="0">
                <a:solidFill>
                  <a:schemeClr val="bg1"/>
                </a:solidFill>
              </a:rPr>
              <a:t>Check out the Rep Hub on the Student Union website </a:t>
            </a:r>
            <a:r>
              <a:rPr lang="en-US" sz="4000" dirty="0">
                <a:solidFill>
                  <a:schemeClr val="bg1"/>
                </a:solidFill>
                <a:hlinkClick r:id="rId2"/>
              </a:rPr>
              <a:t>https://arunion.co.uk/chelmsford/your-say/representation/</a:t>
            </a:r>
            <a:r>
              <a:rPr lang="en-US" sz="4000" dirty="0">
                <a:solidFill>
                  <a:schemeClr val="bg1"/>
                </a:solidFill>
              </a:rPr>
              <a:t> </a:t>
            </a:r>
          </a:p>
          <a:p>
            <a:pPr marL="342900" indent="-342900">
              <a:buFont typeface="Arial"/>
              <a:buChar char="•"/>
            </a:pPr>
            <a:r>
              <a:rPr lang="en-US" sz="4000" dirty="0">
                <a:solidFill>
                  <a:schemeClr val="bg1"/>
                </a:solidFill>
                <a:latin typeface="Aptos"/>
              </a:rPr>
              <a:t>Log your volunteer hour for this session</a:t>
            </a:r>
          </a:p>
          <a:p>
            <a:pPr marL="342900" indent="-342900">
              <a:buFont typeface="Arial"/>
              <a:buChar char="•"/>
            </a:pPr>
            <a:endParaRPr lang="en-US" sz="3600" dirty="0">
              <a:solidFill>
                <a:srgbClr val="FFFFFF"/>
              </a:solidFill>
              <a:latin typeface="Aptos"/>
            </a:endParaRPr>
          </a:p>
          <a:p>
            <a:pPr marL="342900" indent="-342900">
              <a:buFont typeface="Arial"/>
              <a:buChar char="•"/>
            </a:pPr>
            <a:endParaRPr lang="en-US" dirty="0">
              <a:solidFill>
                <a:srgbClr val="000000"/>
              </a:solidFill>
              <a:latin typeface="Aptos"/>
            </a:endParaRPr>
          </a:p>
          <a:p>
            <a:pPr marL="342900" indent="-342900">
              <a:buFont typeface="Arial"/>
              <a:buChar char="•"/>
            </a:pPr>
            <a:endParaRPr lang="en-US" sz="3600" dirty="0">
              <a:solidFill>
                <a:schemeClr val="bg1"/>
              </a:solidFill>
              <a:latin typeface="Aptos"/>
            </a:endParaRPr>
          </a:p>
          <a:p>
            <a:endParaRPr lang="en-GB" sz="2000" dirty="0">
              <a:solidFill>
                <a:schemeClr val="bg1"/>
              </a:solidFill>
              <a:latin typeface="Atkinson Hyperlegible"/>
            </a:endParaRPr>
          </a:p>
          <a:p>
            <a:endParaRPr lang="en-GB" sz="2000" dirty="0">
              <a:solidFill>
                <a:schemeClr val="bg1"/>
              </a:solidFill>
              <a:latin typeface="Atkinson Hyperlegible"/>
            </a:endParaRPr>
          </a:p>
        </p:txBody>
      </p:sp>
    </p:spTree>
    <p:extLst>
      <p:ext uri="{BB962C8B-B14F-4D97-AF65-F5344CB8AC3E}">
        <p14:creationId xmlns:p14="http://schemas.microsoft.com/office/powerpoint/2010/main" val="20501033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56D4E04-9EF4-8C1B-C312-50A517070FED}"/>
            </a:ext>
          </a:extLst>
        </p:cNvPr>
        <p:cNvGrpSpPr/>
        <p:nvPr/>
      </p:nvGrpSpPr>
      <p:grpSpPr>
        <a:xfrm>
          <a:off x="0" y="0"/>
          <a:ext cx="0" cy="0"/>
          <a:chOff x="0" y="0"/>
          <a:chExt cx="0" cy="0"/>
        </a:xfrm>
      </p:grpSpPr>
      <p:pic>
        <p:nvPicPr>
          <p:cNvPr id="10" name="Picture 9" descr="A yellow star shaped object">
            <a:extLst>
              <a:ext uri="{FF2B5EF4-FFF2-40B4-BE49-F238E27FC236}">
                <a16:creationId xmlns:a16="http://schemas.microsoft.com/office/drawing/2014/main" id="{A1B5119F-0A58-8662-8A9C-0C3EAC1352D4}"/>
              </a:ext>
            </a:extLst>
          </p:cNvPr>
          <p:cNvPicPr>
            <a:picLocks noChangeAspect="1"/>
          </p:cNvPicPr>
          <p:nvPr/>
        </p:nvPicPr>
        <p:blipFill>
          <a:blip r:embed="rId3"/>
          <a:srcRect t="-16667" r="-108" b="-73"/>
          <a:stretch>
            <a:fillRect/>
          </a:stretch>
        </p:blipFill>
        <p:spPr>
          <a:xfrm>
            <a:off x="-5259137" y="-10151859"/>
            <a:ext cx="19682655" cy="25161209"/>
          </a:xfrm>
          <a:prstGeom prst="rect">
            <a:avLst/>
          </a:prstGeom>
        </p:spPr>
      </p:pic>
      <p:pic>
        <p:nvPicPr>
          <p:cNvPr id="4" name="Picture 3" descr="A blue and black logo&#10;&#10;AI-generated content may be incorrect.">
            <a:extLst>
              <a:ext uri="{FF2B5EF4-FFF2-40B4-BE49-F238E27FC236}">
                <a16:creationId xmlns:a16="http://schemas.microsoft.com/office/drawing/2014/main" id="{6CFA6535-6B97-B40C-44CA-B6BACD210250}"/>
              </a:ext>
            </a:extLst>
          </p:cNvPr>
          <p:cNvPicPr>
            <a:picLocks noChangeAspect="1"/>
          </p:cNvPicPr>
          <p:nvPr/>
        </p:nvPicPr>
        <p:blipFill>
          <a:blip r:embed="rId4"/>
          <a:stretch>
            <a:fillRect/>
          </a:stretch>
        </p:blipFill>
        <p:spPr>
          <a:xfrm>
            <a:off x="-2986942" y="-478693"/>
            <a:ext cx="8079153" cy="8079153"/>
          </a:xfrm>
          <a:prstGeom prst="rect">
            <a:avLst/>
          </a:prstGeom>
        </p:spPr>
      </p:pic>
      <p:pic>
        <p:nvPicPr>
          <p:cNvPr id="5" name="Picture 4" descr="A black and purple square with a black stripe&#10;&#10;AI-generated content may be incorrect.">
            <a:extLst>
              <a:ext uri="{FF2B5EF4-FFF2-40B4-BE49-F238E27FC236}">
                <a16:creationId xmlns:a16="http://schemas.microsoft.com/office/drawing/2014/main" id="{C16D1796-3404-02C6-8149-FB57F31C7D3B}"/>
              </a:ext>
            </a:extLst>
          </p:cNvPr>
          <p:cNvPicPr>
            <a:picLocks noChangeAspect="1"/>
          </p:cNvPicPr>
          <p:nvPr/>
        </p:nvPicPr>
        <p:blipFill>
          <a:blip r:embed="rId5"/>
          <a:stretch>
            <a:fillRect/>
          </a:stretch>
        </p:blipFill>
        <p:spPr>
          <a:xfrm>
            <a:off x="6275917" y="-370417"/>
            <a:ext cx="6858000" cy="6858000"/>
          </a:xfrm>
          <a:prstGeom prst="rect">
            <a:avLst/>
          </a:prstGeom>
        </p:spPr>
      </p:pic>
      <p:pic>
        <p:nvPicPr>
          <p:cNvPr id="3" name="Picture 2" descr="A orange blotch on a black background&#10;&#10;AI-generated content may be incorrect.">
            <a:extLst>
              <a:ext uri="{FF2B5EF4-FFF2-40B4-BE49-F238E27FC236}">
                <a16:creationId xmlns:a16="http://schemas.microsoft.com/office/drawing/2014/main" id="{1D66CD15-33B5-1A8F-2441-D93AE344BA7F}"/>
              </a:ext>
            </a:extLst>
          </p:cNvPr>
          <p:cNvPicPr>
            <a:picLocks noChangeAspect="1"/>
          </p:cNvPicPr>
          <p:nvPr/>
        </p:nvPicPr>
        <p:blipFill>
          <a:blip r:embed="rId6"/>
          <a:srcRect l="-980" t="1961" r="980" b="-1961"/>
          <a:stretch>
            <a:fillRect/>
          </a:stretch>
        </p:blipFill>
        <p:spPr>
          <a:xfrm>
            <a:off x="6278361" y="323199"/>
            <a:ext cx="7971699" cy="7971699"/>
          </a:xfrm>
          <a:prstGeom prst="rect">
            <a:avLst/>
          </a:prstGeom>
        </p:spPr>
      </p:pic>
      <p:sp>
        <p:nvSpPr>
          <p:cNvPr id="7" name="TextBox 6">
            <a:extLst>
              <a:ext uri="{FF2B5EF4-FFF2-40B4-BE49-F238E27FC236}">
                <a16:creationId xmlns:a16="http://schemas.microsoft.com/office/drawing/2014/main" id="{17674C9C-FE81-42B2-B191-5AC25468DFEB}"/>
              </a:ext>
            </a:extLst>
          </p:cNvPr>
          <p:cNvSpPr txBox="1"/>
          <p:nvPr/>
        </p:nvSpPr>
        <p:spPr>
          <a:xfrm>
            <a:off x="2190750" y="95249"/>
            <a:ext cx="4425949" cy="16927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400" b="1" dirty="0">
                <a:latin typeface="Atkinson Hyperlegible"/>
              </a:rPr>
              <a:t>What is a </a:t>
            </a:r>
            <a:r>
              <a:rPr lang="en-GB" sz="4400" b="1">
                <a:latin typeface="Atkinson Hyperlegible"/>
              </a:rPr>
              <a:t>Student Union?</a:t>
            </a:r>
            <a:r>
              <a:rPr lang="en-GB" sz="6000" b="1" dirty="0">
                <a:latin typeface="Atkinson Hyperlegible"/>
              </a:rPr>
              <a:t> </a:t>
            </a:r>
            <a:endParaRPr lang="en-US"/>
          </a:p>
        </p:txBody>
      </p:sp>
      <p:pic>
        <p:nvPicPr>
          <p:cNvPr id="8" name="Picture 7" descr="A purple letters on a black background&#10;&#10;AI-generated content may be incorrect.">
            <a:extLst>
              <a:ext uri="{FF2B5EF4-FFF2-40B4-BE49-F238E27FC236}">
                <a16:creationId xmlns:a16="http://schemas.microsoft.com/office/drawing/2014/main" id="{F18491AA-08CA-916F-8483-5334B9D193C8}"/>
              </a:ext>
            </a:extLst>
          </p:cNvPr>
          <p:cNvPicPr>
            <a:picLocks noChangeAspect="1"/>
          </p:cNvPicPr>
          <p:nvPr/>
        </p:nvPicPr>
        <p:blipFill>
          <a:blip r:embed="rId7"/>
          <a:stretch>
            <a:fillRect/>
          </a:stretch>
        </p:blipFill>
        <p:spPr>
          <a:xfrm>
            <a:off x="-243417" y="6089330"/>
            <a:ext cx="2592917" cy="1039924"/>
          </a:xfrm>
          <a:prstGeom prst="rect">
            <a:avLst/>
          </a:prstGeom>
        </p:spPr>
      </p:pic>
      <p:pic>
        <p:nvPicPr>
          <p:cNvPr id="2" name="Picture 1" descr="A group of people sitting at a table&#10;&#10;AI-generated content may be incorrect.">
            <a:extLst>
              <a:ext uri="{FF2B5EF4-FFF2-40B4-BE49-F238E27FC236}">
                <a16:creationId xmlns:a16="http://schemas.microsoft.com/office/drawing/2014/main" id="{85EE49E0-1AFE-26A7-8C46-F52A213B3FC1}"/>
              </a:ext>
            </a:extLst>
          </p:cNvPr>
          <p:cNvPicPr>
            <a:picLocks noChangeAspect="1"/>
          </p:cNvPicPr>
          <p:nvPr/>
        </p:nvPicPr>
        <p:blipFill>
          <a:blip r:embed="rId8"/>
          <a:stretch>
            <a:fillRect/>
          </a:stretch>
        </p:blipFill>
        <p:spPr>
          <a:xfrm>
            <a:off x="373517" y="1786164"/>
            <a:ext cx="10182225" cy="4533900"/>
          </a:xfrm>
          <a:prstGeom prst="rect">
            <a:avLst/>
          </a:prstGeom>
        </p:spPr>
      </p:pic>
    </p:spTree>
    <p:extLst>
      <p:ext uri="{BB962C8B-B14F-4D97-AF65-F5344CB8AC3E}">
        <p14:creationId xmlns:p14="http://schemas.microsoft.com/office/powerpoint/2010/main" val="36168706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EE96F40-91C4-1B46-2A4C-6609A0FF2BAB}"/>
            </a:ext>
          </a:extLst>
        </p:cNvPr>
        <p:cNvGrpSpPr/>
        <p:nvPr/>
      </p:nvGrpSpPr>
      <p:grpSpPr>
        <a:xfrm>
          <a:off x="0" y="0"/>
          <a:ext cx="0" cy="0"/>
          <a:chOff x="0" y="0"/>
          <a:chExt cx="0" cy="0"/>
        </a:xfrm>
      </p:grpSpPr>
      <p:pic>
        <p:nvPicPr>
          <p:cNvPr id="5" name="Picture 4" descr="A black and purple square with a black stripe&#10;&#10;AI-generated content may be incorrect.">
            <a:extLst>
              <a:ext uri="{FF2B5EF4-FFF2-40B4-BE49-F238E27FC236}">
                <a16:creationId xmlns:a16="http://schemas.microsoft.com/office/drawing/2014/main" id="{749EFC61-3D65-D773-3CC4-A9F7D293697A}"/>
              </a:ext>
            </a:extLst>
          </p:cNvPr>
          <p:cNvPicPr>
            <a:picLocks noChangeAspect="1"/>
          </p:cNvPicPr>
          <p:nvPr/>
        </p:nvPicPr>
        <p:blipFill>
          <a:blip r:embed="rId3"/>
          <a:stretch>
            <a:fillRect/>
          </a:stretch>
        </p:blipFill>
        <p:spPr>
          <a:xfrm>
            <a:off x="-4685160" y="-24246414"/>
            <a:ext cx="33107920" cy="33107920"/>
          </a:xfrm>
          <a:prstGeom prst="rect">
            <a:avLst/>
          </a:prstGeom>
        </p:spPr>
      </p:pic>
      <p:pic>
        <p:nvPicPr>
          <p:cNvPr id="3" name="Picture 2" descr="A orange blotch on a black background&#10;&#10;AI-generated content may be incorrect.">
            <a:extLst>
              <a:ext uri="{FF2B5EF4-FFF2-40B4-BE49-F238E27FC236}">
                <a16:creationId xmlns:a16="http://schemas.microsoft.com/office/drawing/2014/main" id="{6CDBB73E-508C-F033-D9EA-EA2D5F4E2FB0}"/>
              </a:ext>
            </a:extLst>
          </p:cNvPr>
          <p:cNvPicPr>
            <a:picLocks noChangeAspect="1"/>
          </p:cNvPicPr>
          <p:nvPr/>
        </p:nvPicPr>
        <p:blipFill>
          <a:blip r:embed="rId4"/>
          <a:srcRect l="-980" t="1961" r="980" b="-1961"/>
          <a:stretch>
            <a:fillRect/>
          </a:stretch>
        </p:blipFill>
        <p:spPr>
          <a:xfrm>
            <a:off x="6278361" y="323199"/>
            <a:ext cx="7971699" cy="7971699"/>
          </a:xfrm>
          <a:prstGeom prst="rect">
            <a:avLst/>
          </a:prstGeom>
        </p:spPr>
      </p:pic>
      <p:sp>
        <p:nvSpPr>
          <p:cNvPr id="7" name="TextBox 6">
            <a:extLst>
              <a:ext uri="{FF2B5EF4-FFF2-40B4-BE49-F238E27FC236}">
                <a16:creationId xmlns:a16="http://schemas.microsoft.com/office/drawing/2014/main" id="{FAEB803B-4916-17EE-E9A1-03C5C378A8B2}"/>
              </a:ext>
            </a:extLst>
          </p:cNvPr>
          <p:cNvSpPr txBox="1"/>
          <p:nvPr/>
        </p:nvSpPr>
        <p:spPr>
          <a:xfrm>
            <a:off x="175488" y="478665"/>
            <a:ext cx="5920512" cy="50167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latin typeface="Atkinson Hyperlegible"/>
              </a:rPr>
              <a:t>Your main staff contact as a rep will be your Representation Co-Ordinator – Nicola. You can contact Nicola via </a:t>
            </a:r>
            <a:r>
              <a:rPr lang="en-US" sz="3200" dirty="0">
                <a:latin typeface="Atkinson Hyperlegible"/>
                <a:hlinkClick r:id="rId5"/>
              </a:rPr>
              <a:t>Chelmsford.reps@arunion.co.uk</a:t>
            </a:r>
            <a:endParaRPr lang="en-US" sz="3200" dirty="0">
              <a:latin typeface="Atkinson Hyperlegible"/>
            </a:endParaRPr>
          </a:p>
          <a:p>
            <a:r>
              <a:rPr lang="en-US" sz="3200" dirty="0">
                <a:latin typeface="Atkinson Hyperlegible"/>
              </a:rPr>
              <a:t> </a:t>
            </a:r>
          </a:p>
          <a:p>
            <a:r>
              <a:rPr lang="en-GB" sz="3200" dirty="0">
                <a:latin typeface="Atkinson Hyperlegible"/>
              </a:rPr>
              <a:t>These are full-time staff members whose job is to elect, train, and support Reps like yourself.</a:t>
            </a:r>
            <a:endParaRPr lang="en-US" sz="3200" dirty="0"/>
          </a:p>
        </p:txBody>
      </p:sp>
      <p:pic>
        <p:nvPicPr>
          <p:cNvPr id="8" name="Picture 7" descr="A purple letters on a black background&#10;&#10;AI-generated content may be incorrect.">
            <a:extLst>
              <a:ext uri="{FF2B5EF4-FFF2-40B4-BE49-F238E27FC236}">
                <a16:creationId xmlns:a16="http://schemas.microsoft.com/office/drawing/2014/main" id="{C243B70F-9F62-A581-8F11-6D89C32CAF3E}"/>
              </a:ext>
            </a:extLst>
          </p:cNvPr>
          <p:cNvPicPr>
            <a:picLocks noChangeAspect="1"/>
          </p:cNvPicPr>
          <p:nvPr/>
        </p:nvPicPr>
        <p:blipFill>
          <a:blip r:embed="rId6"/>
          <a:stretch>
            <a:fillRect/>
          </a:stretch>
        </p:blipFill>
        <p:spPr>
          <a:xfrm>
            <a:off x="-243417" y="6089330"/>
            <a:ext cx="2592917" cy="1039924"/>
          </a:xfrm>
          <a:prstGeom prst="rect">
            <a:avLst/>
          </a:prstGeom>
        </p:spPr>
      </p:pic>
    </p:spTree>
    <p:extLst>
      <p:ext uri="{BB962C8B-B14F-4D97-AF65-F5344CB8AC3E}">
        <p14:creationId xmlns:p14="http://schemas.microsoft.com/office/powerpoint/2010/main" val="32576133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16C2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69A11-99CF-E276-3AFA-0A13367BF908}"/>
              </a:ext>
            </a:extLst>
          </p:cNvPr>
          <p:cNvSpPr>
            <a:spLocks noGrp="1"/>
          </p:cNvSpPr>
          <p:nvPr>
            <p:ph type="title"/>
          </p:nvPr>
        </p:nvSpPr>
        <p:spPr>
          <a:xfrm>
            <a:off x="838200" y="2268"/>
            <a:ext cx="10515600" cy="1325563"/>
          </a:xfrm>
        </p:spPr>
        <p:txBody>
          <a:bodyPr/>
          <a:lstStyle/>
          <a:p>
            <a:r>
              <a:rPr lang="en-GB" dirty="0">
                <a:latin typeface="Atkinson Hyperlegible"/>
                <a:ea typeface="Calibri"/>
                <a:cs typeface="Calibri"/>
              </a:rPr>
              <a:t>What is a School Rep? </a:t>
            </a:r>
          </a:p>
        </p:txBody>
      </p:sp>
      <p:sp>
        <p:nvSpPr>
          <p:cNvPr id="16" name="TextBox 15">
            <a:extLst>
              <a:ext uri="{FF2B5EF4-FFF2-40B4-BE49-F238E27FC236}">
                <a16:creationId xmlns:a16="http://schemas.microsoft.com/office/drawing/2014/main" id="{6B595F55-9851-A3AA-C3E1-D6AE80BDB1C1}"/>
              </a:ext>
            </a:extLst>
          </p:cNvPr>
          <p:cNvSpPr txBox="1"/>
          <p:nvPr/>
        </p:nvSpPr>
        <p:spPr>
          <a:xfrm>
            <a:off x="483906" y="3027272"/>
            <a:ext cx="228962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br>
              <a:rPr lang="en-GB" dirty="0"/>
            </a:br>
            <a:endParaRPr lang="en-GB" dirty="0"/>
          </a:p>
        </p:txBody>
      </p:sp>
      <p:sp>
        <p:nvSpPr>
          <p:cNvPr id="17" name="TextBox 16">
            <a:extLst>
              <a:ext uri="{FF2B5EF4-FFF2-40B4-BE49-F238E27FC236}">
                <a16:creationId xmlns:a16="http://schemas.microsoft.com/office/drawing/2014/main" id="{5495EF22-F11F-FFDF-4F0B-35D49FA18958}"/>
              </a:ext>
            </a:extLst>
          </p:cNvPr>
          <p:cNvSpPr txBox="1"/>
          <p:nvPr/>
        </p:nvSpPr>
        <p:spPr>
          <a:xfrm>
            <a:off x="483906" y="1556431"/>
            <a:ext cx="4001008"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dirty="0">
                <a:latin typeface="Atkinson Hyperlegible" pitchFamily="2" charset="0"/>
              </a:rPr>
              <a:t>A School Rep represents all courses in their school. Their job is to gain feedback from all the course reps in their school and help make university change across the faculty and school.</a:t>
            </a:r>
          </a:p>
        </p:txBody>
      </p:sp>
      <p:pic>
        <p:nvPicPr>
          <p:cNvPr id="4" name="Picture 3">
            <a:extLst>
              <a:ext uri="{FF2B5EF4-FFF2-40B4-BE49-F238E27FC236}">
                <a16:creationId xmlns:a16="http://schemas.microsoft.com/office/drawing/2014/main" id="{0A6C6B6E-B843-E37E-BE4C-62C2DE2ACB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6529" y="1524000"/>
            <a:ext cx="5715000" cy="3810000"/>
          </a:xfrm>
          <a:prstGeom prst="rect">
            <a:avLst/>
          </a:prstGeom>
        </p:spPr>
      </p:pic>
    </p:spTree>
    <p:extLst>
      <p:ext uri="{BB962C8B-B14F-4D97-AF65-F5344CB8AC3E}">
        <p14:creationId xmlns:p14="http://schemas.microsoft.com/office/powerpoint/2010/main" val="9697561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4BAF9"/>
        </a:solidFill>
        <a:effectLst/>
      </p:bgPr>
    </p:bg>
    <p:spTree>
      <p:nvGrpSpPr>
        <p:cNvPr id="1" name="">
          <a:extLst>
            <a:ext uri="{FF2B5EF4-FFF2-40B4-BE49-F238E27FC236}">
              <a16:creationId xmlns:a16="http://schemas.microsoft.com/office/drawing/2014/main" id="{BC512A4E-A915-8208-9D78-F9DA0DC52A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EA17BD-4674-C46F-562C-839C2C892A67}"/>
              </a:ext>
            </a:extLst>
          </p:cNvPr>
          <p:cNvSpPr>
            <a:spLocks noGrp="1"/>
          </p:cNvSpPr>
          <p:nvPr>
            <p:ph type="title"/>
          </p:nvPr>
        </p:nvSpPr>
        <p:spPr/>
        <p:txBody>
          <a:bodyPr/>
          <a:lstStyle/>
          <a:p>
            <a:r>
              <a:rPr lang="en-GB">
                <a:latin typeface="Atkinson Hyperlegible"/>
              </a:rPr>
              <a:t>How to talk to Course Reps? </a:t>
            </a:r>
          </a:p>
        </p:txBody>
      </p:sp>
      <p:pic>
        <p:nvPicPr>
          <p:cNvPr id="4" name="Content Placeholder 3" descr="A purple octagon on a black background&#10;&#10;AI-generated content may be incorrect.">
            <a:extLst>
              <a:ext uri="{FF2B5EF4-FFF2-40B4-BE49-F238E27FC236}">
                <a16:creationId xmlns:a16="http://schemas.microsoft.com/office/drawing/2014/main" id="{69E1BF2C-C183-893D-1837-0E296113FC58}"/>
              </a:ext>
            </a:extLst>
          </p:cNvPr>
          <p:cNvPicPr>
            <a:picLocks noGrp="1" noChangeAspect="1"/>
          </p:cNvPicPr>
          <p:nvPr>
            <p:ph idx="1"/>
          </p:nvPr>
        </p:nvPicPr>
        <p:blipFill>
          <a:blip r:embed="rId2"/>
          <a:stretch>
            <a:fillRect/>
          </a:stretch>
        </p:blipFill>
        <p:spPr>
          <a:xfrm>
            <a:off x="141515" y="1538959"/>
            <a:ext cx="1999344" cy="1957622"/>
          </a:xfrm>
          <a:prstGeom prst="rect">
            <a:avLst/>
          </a:prstGeom>
        </p:spPr>
      </p:pic>
      <p:sp>
        <p:nvSpPr>
          <p:cNvPr id="5" name="TextBox 4">
            <a:extLst>
              <a:ext uri="{FF2B5EF4-FFF2-40B4-BE49-F238E27FC236}">
                <a16:creationId xmlns:a16="http://schemas.microsoft.com/office/drawing/2014/main" id="{C823E4B0-E7AC-3E10-DFF5-877B95283B92}"/>
              </a:ext>
            </a:extLst>
          </p:cNvPr>
          <p:cNvSpPr txBox="1"/>
          <p:nvPr/>
        </p:nvSpPr>
        <p:spPr>
          <a:xfrm>
            <a:off x="466227" y="1971787"/>
            <a:ext cx="1394471"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dirty="0">
                <a:latin typeface="Atkinson Hyperlegible" pitchFamily="2" charset="0"/>
              </a:rPr>
              <a:t>Contact them on teams!</a:t>
            </a:r>
          </a:p>
        </p:txBody>
      </p:sp>
      <p:pic>
        <p:nvPicPr>
          <p:cNvPr id="10" name="Content Placeholder 3" descr="A purple octagon on a black background&#10;&#10;AI-generated content may be incorrect.">
            <a:extLst>
              <a:ext uri="{FF2B5EF4-FFF2-40B4-BE49-F238E27FC236}">
                <a16:creationId xmlns:a16="http://schemas.microsoft.com/office/drawing/2014/main" id="{388FAF50-D16F-CC20-D7EE-CF757FDCDE38}"/>
              </a:ext>
            </a:extLst>
          </p:cNvPr>
          <p:cNvPicPr>
            <a:picLocks noChangeAspect="1"/>
          </p:cNvPicPr>
          <p:nvPr/>
        </p:nvPicPr>
        <p:blipFill>
          <a:blip r:embed="rId2"/>
          <a:stretch>
            <a:fillRect/>
          </a:stretch>
        </p:blipFill>
        <p:spPr>
          <a:xfrm>
            <a:off x="2280093" y="2469490"/>
            <a:ext cx="2173516" cy="2128159"/>
          </a:xfrm>
          <a:prstGeom prst="rect">
            <a:avLst/>
          </a:prstGeom>
        </p:spPr>
      </p:pic>
      <p:sp>
        <p:nvSpPr>
          <p:cNvPr id="11" name="TextBox 10">
            <a:extLst>
              <a:ext uri="{FF2B5EF4-FFF2-40B4-BE49-F238E27FC236}">
                <a16:creationId xmlns:a16="http://schemas.microsoft.com/office/drawing/2014/main" id="{62E6A102-E519-BF98-E25C-5209DD0ABA30}"/>
              </a:ext>
            </a:extLst>
          </p:cNvPr>
          <p:cNvSpPr txBox="1"/>
          <p:nvPr/>
        </p:nvSpPr>
        <p:spPr>
          <a:xfrm>
            <a:off x="2662002" y="2896416"/>
            <a:ext cx="1409698"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dirty="0">
                <a:latin typeface="Atkinson Hyperlegible"/>
              </a:rPr>
              <a:t>Host a social event to meet with them!</a:t>
            </a:r>
            <a:endParaRPr lang="en-US" dirty="0"/>
          </a:p>
        </p:txBody>
      </p:sp>
      <p:pic>
        <p:nvPicPr>
          <p:cNvPr id="14" name="Content Placeholder 3" descr="A purple octagon on a black background&#10;&#10;AI-generated content may be incorrect.">
            <a:extLst>
              <a:ext uri="{FF2B5EF4-FFF2-40B4-BE49-F238E27FC236}">
                <a16:creationId xmlns:a16="http://schemas.microsoft.com/office/drawing/2014/main" id="{C9CDC812-C9F6-EB72-8E47-F7697EEBFD00}"/>
              </a:ext>
            </a:extLst>
          </p:cNvPr>
          <p:cNvPicPr>
            <a:picLocks noChangeAspect="1"/>
          </p:cNvPicPr>
          <p:nvPr/>
        </p:nvPicPr>
        <p:blipFill>
          <a:blip r:embed="rId2"/>
          <a:stretch>
            <a:fillRect/>
          </a:stretch>
        </p:blipFill>
        <p:spPr>
          <a:xfrm>
            <a:off x="155122" y="4172945"/>
            <a:ext cx="2173516" cy="2128159"/>
          </a:xfrm>
          <a:prstGeom prst="rect">
            <a:avLst/>
          </a:prstGeom>
        </p:spPr>
      </p:pic>
      <p:sp>
        <p:nvSpPr>
          <p:cNvPr id="15" name="TextBox 14">
            <a:extLst>
              <a:ext uri="{FF2B5EF4-FFF2-40B4-BE49-F238E27FC236}">
                <a16:creationId xmlns:a16="http://schemas.microsoft.com/office/drawing/2014/main" id="{C8AE69CA-0A8D-3FF7-86A7-C237CAB218B0}"/>
              </a:ext>
            </a:extLst>
          </p:cNvPr>
          <p:cNvSpPr txBox="1"/>
          <p:nvPr/>
        </p:nvSpPr>
        <p:spPr>
          <a:xfrm>
            <a:off x="466227" y="4425273"/>
            <a:ext cx="1409698"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Email them via the Messaging Centre!</a:t>
            </a:r>
          </a:p>
        </p:txBody>
      </p:sp>
      <p:pic>
        <p:nvPicPr>
          <p:cNvPr id="16" name="Graphic 15" descr="Email outline">
            <a:extLst>
              <a:ext uri="{FF2B5EF4-FFF2-40B4-BE49-F238E27FC236}">
                <a16:creationId xmlns:a16="http://schemas.microsoft.com/office/drawing/2014/main" id="{3E7646BC-3744-C123-49F3-6A28E8EC053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34358" y="5456108"/>
            <a:ext cx="615044" cy="669472"/>
          </a:xfrm>
          <a:prstGeom prst="rect">
            <a:avLst/>
          </a:prstGeom>
        </p:spPr>
      </p:pic>
      <p:sp>
        <p:nvSpPr>
          <p:cNvPr id="17" name="TextBox 16">
            <a:extLst>
              <a:ext uri="{FF2B5EF4-FFF2-40B4-BE49-F238E27FC236}">
                <a16:creationId xmlns:a16="http://schemas.microsoft.com/office/drawing/2014/main" id="{6CDF9471-5714-7F20-09F0-34800EBEF64C}"/>
              </a:ext>
            </a:extLst>
          </p:cNvPr>
          <p:cNvSpPr txBox="1"/>
          <p:nvPr/>
        </p:nvSpPr>
        <p:spPr>
          <a:xfrm>
            <a:off x="6100933" y="2744205"/>
            <a:ext cx="5074555" cy="20621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dirty="0">
                <a:latin typeface="Atkinson Hyperlegible"/>
              </a:rPr>
              <a:t>Remember to ask your rep coordinator if you need help making these connections! </a:t>
            </a:r>
          </a:p>
        </p:txBody>
      </p:sp>
    </p:spTree>
    <p:extLst>
      <p:ext uri="{BB962C8B-B14F-4D97-AF65-F5344CB8AC3E}">
        <p14:creationId xmlns:p14="http://schemas.microsoft.com/office/powerpoint/2010/main" val="30640382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4BAF9"/>
        </a:solidFill>
        <a:effectLst/>
      </p:bgPr>
    </p:bg>
    <p:spTree>
      <p:nvGrpSpPr>
        <p:cNvPr id="1" name="">
          <a:extLst>
            <a:ext uri="{FF2B5EF4-FFF2-40B4-BE49-F238E27FC236}">
              <a16:creationId xmlns:a16="http://schemas.microsoft.com/office/drawing/2014/main" id="{FBEEDB34-7FE9-D3ED-6FD3-E86F57EB44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25CCA6-6B68-6736-6406-AA41429BC271}"/>
              </a:ext>
            </a:extLst>
          </p:cNvPr>
          <p:cNvSpPr>
            <a:spLocks noGrp="1"/>
          </p:cNvSpPr>
          <p:nvPr>
            <p:ph type="title"/>
          </p:nvPr>
        </p:nvSpPr>
        <p:spPr>
          <a:xfrm>
            <a:off x="838200" y="190262"/>
            <a:ext cx="10515600" cy="1325563"/>
          </a:xfrm>
        </p:spPr>
        <p:txBody>
          <a:bodyPr/>
          <a:lstStyle/>
          <a:p>
            <a:r>
              <a:rPr lang="en-GB" dirty="0">
                <a:latin typeface="Atkinson Hyperlegible"/>
              </a:rPr>
              <a:t>How to use the Messaging Centre?</a:t>
            </a:r>
          </a:p>
        </p:txBody>
      </p:sp>
      <p:pic>
        <p:nvPicPr>
          <p:cNvPr id="12" name="Content Placeholder 3" descr="A purple octagon on a black background&#10;&#10;AI-generated content may be incorrect.">
            <a:extLst>
              <a:ext uri="{FF2B5EF4-FFF2-40B4-BE49-F238E27FC236}">
                <a16:creationId xmlns:a16="http://schemas.microsoft.com/office/drawing/2014/main" id="{170BB94E-285A-F983-61B1-CA20F2C2FDE7}"/>
              </a:ext>
            </a:extLst>
          </p:cNvPr>
          <p:cNvPicPr>
            <a:picLocks noChangeAspect="1"/>
          </p:cNvPicPr>
          <p:nvPr/>
        </p:nvPicPr>
        <p:blipFill>
          <a:blip r:embed="rId2"/>
          <a:stretch>
            <a:fillRect/>
          </a:stretch>
        </p:blipFill>
        <p:spPr>
          <a:xfrm>
            <a:off x="515091" y="2034723"/>
            <a:ext cx="4686580" cy="4588781"/>
          </a:xfrm>
          <a:prstGeom prst="rect">
            <a:avLst/>
          </a:prstGeom>
        </p:spPr>
      </p:pic>
      <p:sp>
        <p:nvSpPr>
          <p:cNvPr id="13" name="TextBox 12">
            <a:extLst>
              <a:ext uri="{FF2B5EF4-FFF2-40B4-BE49-F238E27FC236}">
                <a16:creationId xmlns:a16="http://schemas.microsoft.com/office/drawing/2014/main" id="{6C7AFD7F-744B-B481-10FA-FEFAB84C2D83}"/>
              </a:ext>
            </a:extLst>
          </p:cNvPr>
          <p:cNvSpPr txBox="1"/>
          <p:nvPr/>
        </p:nvSpPr>
        <p:spPr>
          <a:xfrm>
            <a:off x="1828360" y="2436287"/>
            <a:ext cx="2340429" cy="3785652"/>
          </a:xfrm>
          <a:prstGeom prst="rect">
            <a:avLst/>
          </a:prstGeom>
          <a:noFill/>
        </p:spPr>
        <p:txBody>
          <a:bodyPr wrap="square" rtlCol="0">
            <a:spAutoFit/>
          </a:bodyPr>
          <a:lstStyle/>
          <a:p>
            <a:r>
              <a:rPr lang="en-GB" sz="2400" dirty="0">
                <a:latin typeface="Atkinson Hyperlegible" pitchFamily="2" charset="0"/>
              </a:rPr>
              <a:t>The Messaging Centre is part of our Union website and allows Course reps to talk to their cohort and School reps to talk to  Course reps. </a:t>
            </a:r>
          </a:p>
        </p:txBody>
      </p:sp>
      <p:sp>
        <p:nvSpPr>
          <p:cNvPr id="19" name="TextBox 18">
            <a:extLst>
              <a:ext uri="{FF2B5EF4-FFF2-40B4-BE49-F238E27FC236}">
                <a16:creationId xmlns:a16="http://schemas.microsoft.com/office/drawing/2014/main" id="{8D6F1F93-15A5-BFD4-A969-D95DCE713BE4}"/>
              </a:ext>
            </a:extLst>
          </p:cNvPr>
          <p:cNvSpPr txBox="1"/>
          <p:nvPr/>
        </p:nvSpPr>
        <p:spPr>
          <a:xfrm>
            <a:off x="838200" y="1037963"/>
            <a:ext cx="6096000" cy="523220"/>
          </a:xfrm>
          <a:prstGeom prst="rect">
            <a:avLst/>
          </a:prstGeom>
          <a:noFill/>
        </p:spPr>
        <p:txBody>
          <a:bodyPr wrap="square">
            <a:spAutoFit/>
          </a:bodyPr>
          <a:lstStyle/>
          <a:p>
            <a:r>
              <a:rPr lang="en-GB" sz="2800" dirty="0">
                <a:hlinkClick r:id="rId3"/>
              </a:rPr>
              <a:t>https://arunion.co.uk/messagecentre/</a:t>
            </a:r>
            <a:r>
              <a:rPr lang="en-GB" sz="2800" dirty="0"/>
              <a:t> </a:t>
            </a:r>
          </a:p>
        </p:txBody>
      </p:sp>
      <p:pic>
        <p:nvPicPr>
          <p:cNvPr id="21" name="Picture 20">
            <a:extLst>
              <a:ext uri="{FF2B5EF4-FFF2-40B4-BE49-F238E27FC236}">
                <a16:creationId xmlns:a16="http://schemas.microsoft.com/office/drawing/2014/main" id="{D08BA8F2-FC4C-6644-1ECA-7EBE40CF8735}"/>
              </a:ext>
            </a:extLst>
          </p:cNvPr>
          <p:cNvPicPr>
            <a:picLocks noChangeAspect="1"/>
          </p:cNvPicPr>
          <p:nvPr/>
        </p:nvPicPr>
        <p:blipFill>
          <a:blip r:embed="rId4"/>
          <a:stretch>
            <a:fillRect/>
          </a:stretch>
        </p:blipFill>
        <p:spPr>
          <a:xfrm>
            <a:off x="5632004" y="3252668"/>
            <a:ext cx="5906599" cy="3415070"/>
          </a:xfrm>
          <a:prstGeom prst="rect">
            <a:avLst/>
          </a:prstGeom>
        </p:spPr>
      </p:pic>
      <p:sp>
        <p:nvSpPr>
          <p:cNvPr id="22" name="TextBox 21">
            <a:extLst>
              <a:ext uri="{FF2B5EF4-FFF2-40B4-BE49-F238E27FC236}">
                <a16:creationId xmlns:a16="http://schemas.microsoft.com/office/drawing/2014/main" id="{0E12D074-0F7C-CD7C-0048-46F871DD6770}"/>
              </a:ext>
            </a:extLst>
          </p:cNvPr>
          <p:cNvSpPr txBox="1"/>
          <p:nvPr/>
        </p:nvSpPr>
        <p:spPr>
          <a:xfrm>
            <a:off x="5632004" y="1924343"/>
            <a:ext cx="6232350" cy="1200329"/>
          </a:xfrm>
          <a:prstGeom prst="rect">
            <a:avLst/>
          </a:prstGeom>
          <a:noFill/>
        </p:spPr>
        <p:txBody>
          <a:bodyPr wrap="square" rtlCol="0">
            <a:spAutoFit/>
          </a:bodyPr>
          <a:lstStyle/>
          <a:p>
            <a:r>
              <a:rPr lang="en-GB" sz="2400" dirty="0">
                <a:latin typeface="Atkinson Hyperlegible" pitchFamily="2" charset="0"/>
                <a:hlinkClick r:id="rId5"/>
              </a:rPr>
              <a:t>https://arunion.co.uk/chelmsford/your-say/representation/messaging-centre</a:t>
            </a:r>
            <a:r>
              <a:rPr lang="en-GB" sz="2000" dirty="0">
                <a:latin typeface="Atkinson Hyperlegible" pitchFamily="2" charset="0"/>
                <a:hlinkClick r:id="rId5"/>
              </a:rPr>
              <a:t>/</a:t>
            </a:r>
            <a:r>
              <a:rPr lang="en-GB" sz="2000" dirty="0">
                <a:latin typeface="Atkinson Hyperlegible" pitchFamily="2" charset="0"/>
              </a:rPr>
              <a:t> </a:t>
            </a:r>
            <a:r>
              <a:rPr lang="en-GB" sz="2400" dirty="0">
                <a:latin typeface="Atkinson Hyperlegible" pitchFamily="2" charset="0"/>
              </a:rPr>
              <a:t>Here is a guide on how to use it </a:t>
            </a:r>
            <a:endParaRPr lang="en-GB" sz="2000" dirty="0">
              <a:latin typeface="Atkinson Hyperlegible" pitchFamily="2" charset="0"/>
            </a:endParaRPr>
          </a:p>
        </p:txBody>
      </p:sp>
    </p:spTree>
    <p:extLst>
      <p:ext uri="{BB962C8B-B14F-4D97-AF65-F5344CB8AC3E}">
        <p14:creationId xmlns:p14="http://schemas.microsoft.com/office/powerpoint/2010/main" val="291442615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4BAF9"/>
        </a:solidFill>
        <a:effectLst/>
      </p:bgPr>
    </p:bg>
    <p:spTree>
      <p:nvGrpSpPr>
        <p:cNvPr id="1" name="">
          <a:extLst>
            <a:ext uri="{FF2B5EF4-FFF2-40B4-BE49-F238E27FC236}">
              <a16:creationId xmlns:a16="http://schemas.microsoft.com/office/drawing/2014/main" id="{90BA7CB5-E33D-4CAB-06BF-048BBD4F373C}"/>
            </a:ext>
          </a:extLst>
        </p:cNvPr>
        <p:cNvGrpSpPr/>
        <p:nvPr/>
      </p:nvGrpSpPr>
      <p:grpSpPr>
        <a:xfrm>
          <a:off x="0" y="0"/>
          <a:ext cx="0" cy="0"/>
          <a:chOff x="0" y="0"/>
          <a:chExt cx="0" cy="0"/>
        </a:xfrm>
      </p:grpSpPr>
      <p:sp>
        <p:nvSpPr>
          <p:cNvPr id="20" name="Rectangle 19">
            <a:extLst>
              <a:ext uri="{FF2B5EF4-FFF2-40B4-BE49-F238E27FC236}">
                <a16:creationId xmlns:a16="http://schemas.microsoft.com/office/drawing/2014/main" id="{DE2D7C64-777D-087E-C274-0D211B1BFFC9}"/>
              </a:ext>
            </a:extLst>
          </p:cNvPr>
          <p:cNvSpPr/>
          <p:nvPr/>
        </p:nvSpPr>
        <p:spPr>
          <a:xfrm rot="1560000">
            <a:off x="8857619" y="5116227"/>
            <a:ext cx="4395249" cy="2127300"/>
          </a:xfrm>
          <a:prstGeom prst="rect">
            <a:avLst/>
          </a:prstGeom>
          <a:solidFill>
            <a:srgbClr val="FF4C70"/>
          </a:solidFill>
          <a:ln>
            <a:solidFill>
              <a:srgbClr val="FF4C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Content Placeholder 3" descr="A purple octagon on a black background&#10;&#10;AI-generated content may be incorrect.">
            <a:extLst>
              <a:ext uri="{FF2B5EF4-FFF2-40B4-BE49-F238E27FC236}">
                <a16:creationId xmlns:a16="http://schemas.microsoft.com/office/drawing/2014/main" id="{40FF97EC-BA8B-8769-353C-60854D4D0575}"/>
              </a:ext>
            </a:extLst>
          </p:cNvPr>
          <p:cNvPicPr>
            <a:picLocks noGrp="1" noChangeAspect="1"/>
          </p:cNvPicPr>
          <p:nvPr>
            <p:ph idx="1"/>
          </p:nvPr>
        </p:nvPicPr>
        <p:blipFill>
          <a:blip r:embed="rId2"/>
          <a:stretch>
            <a:fillRect/>
          </a:stretch>
        </p:blipFill>
        <p:spPr>
          <a:xfrm>
            <a:off x="-4256965" y="-1763411"/>
            <a:ext cx="14351137" cy="14061365"/>
          </a:xfrm>
          <a:prstGeom prst="rect">
            <a:avLst/>
          </a:prstGeom>
        </p:spPr>
      </p:pic>
      <p:sp>
        <p:nvSpPr>
          <p:cNvPr id="9" name="Title 8">
            <a:extLst>
              <a:ext uri="{FF2B5EF4-FFF2-40B4-BE49-F238E27FC236}">
                <a16:creationId xmlns:a16="http://schemas.microsoft.com/office/drawing/2014/main" id="{42499494-8BB5-3837-D5EC-5F388A5FD5D9}"/>
              </a:ext>
            </a:extLst>
          </p:cNvPr>
          <p:cNvSpPr>
            <a:spLocks noGrp="1"/>
          </p:cNvSpPr>
          <p:nvPr>
            <p:ph type="title"/>
          </p:nvPr>
        </p:nvSpPr>
        <p:spPr>
          <a:xfrm>
            <a:off x="838199" y="365125"/>
            <a:ext cx="5366749" cy="1354317"/>
          </a:xfrm>
        </p:spPr>
        <p:txBody>
          <a:bodyPr>
            <a:normAutofit/>
          </a:bodyPr>
          <a:lstStyle/>
          <a:p>
            <a:r>
              <a:rPr lang="en-GB" dirty="0">
                <a:latin typeface="Atkinson Hyperlegible"/>
              </a:rPr>
              <a:t>Faculty Education Committees (FECs)</a:t>
            </a:r>
          </a:p>
        </p:txBody>
      </p:sp>
      <p:sp>
        <p:nvSpPr>
          <p:cNvPr id="18" name="Content Placeholder 2">
            <a:extLst>
              <a:ext uri="{FF2B5EF4-FFF2-40B4-BE49-F238E27FC236}">
                <a16:creationId xmlns:a16="http://schemas.microsoft.com/office/drawing/2014/main" id="{44B2845F-7945-B0B1-1609-913F9537A46B}"/>
              </a:ext>
            </a:extLst>
          </p:cNvPr>
          <p:cNvSpPr txBox="1">
            <a:spLocks/>
          </p:cNvSpPr>
          <p:nvPr/>
        </p:nvSpPr>
        <p:spPr>
          <a:xfrm>
            <a:off x="552409" y="1828800"/>
            <a:ext cx="5366749" cy="4805363"/>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Atkinson Hyperlegible"/>
              </a:rPr>
              <a:t>Around once every trimester your school will run FECs.</a:t>
            </a:r>
          </a:p>
          <a:p>
            <a:r>
              <a:rPr lang="en-GB" dirty="0">
                <a:latin typeface="Atkinson Hyperlegible"/>
              </a:rPr>
              <a:t>They are typically split into two parts.</a:t>
            </a:r>
          </a:p>
          <a:p>
            <a:r>
              <a:rPr lang="en-GB" dirty="0">
                <a:latin typeface="Atkinson Hyperlegible"/>
              </a:rPr>
              <a:t>They will discuss various topics, including ongoing feedback from SSLCs, MES results and </a:t>
            </a:r>
            <a:r>
              <a:rPr lang="en-GB" dirty="0" err="1">
                <a:latin typeface="Atkinson Hyperlegible"/>
              </a:rPr>
              <a:t>Curriclum</a:t>
            </a:r>
            <a:r>
              <a:rPr lang="en-GB" dirty="0">
                <a:latin typeface="Atkinson Hyperlegible"/>
              </a:rPr>
              <a:t> revisions. </a:t>
            </a:r>
          </a:p>
          <a:p>
            <a:r>
              <a:rPr lang="en-GB" dirty="0">
                <a:latin typeface="Atkinson Hyperlegible"/>
              </a:rPr>
              <a:t>You will be asked to attend a FEC if the content is relevant to your school or if you have an issue you wish to raise on behalf of your course reps</a:t>
            </a:r>
          </a:p>
        </p:txBody>
      </p:sp>
    </p:spTree>
    <p:extLst>
      <p:ext uri="{BB962C8B-B14F-4D97-AF65-F5344CB8AC3E}">
        <p14:creationId xmlns:p14="http://schemas.microsoft.com/office/powerpoint/2010/main" val="20390682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4BAF9"/>
        </a:solidFill>
        <a:effectLst/>
      </p:bgPr>
    </p:bg>
    <p:spTree>
      <p:nvGrpSpPr>
        <p:cNvPr id="1" name="">
          <a:extLst>
            <a:ext uri="{FF2B5EF4-FFF2-40B4-BE49-F238E27FC236}">
              <a16:creationId xmlns:a16="http://schemas.microsoft.com/office/drawing/2014/main" id="{09673CCA-3821-A3E8-4AB3-4E061DC0F337}"/>
            </a:ext>
          </a:extLst>
        </p:cNvPr>
        <p:cNvGrpSpPr/>
        <p:nvPr/>
      </p:nvGrpSpPr>
      <p:grpSpPr>
        <a:xfrm>
          <a:off x="0" y="0"/>
          <a:ext cx="0" cy="0"/>
          <a:chOff x="0" y="0"/>
          <a:chExt cx="0" cy="0"/>
        </a:xfrm>
      </p:grpSpPr>
      <p:sp>
        <p:nvSpPr>
          <p:cNvPr id="20" name="Rectangle 19">
            <a:extLst>
              <a:ext uri="{FF2B5EF4-FFF2-40B4-BE49-F238E27FC236}">
                <a16:creationId xmlns:a16="http://schemas.microsoft.com/office/drawing/2014/main" id="{F8BC77C9-9A0B-598D-161D-25F6F2811046}"/>
              </a:ext>
            </a:extLst>
          </p:cNvPr>
          <p:cNvSpPr/>
          <p:nvPr/>
        </p:nvSpPr>
        <p:spPr>
          <a:xfrm rot="1560000">
            <a:off x="8857619" y="5116227"/>
            <a:ext cx="4395249" cy="2127300"/>
          </a:xfrm>
          <a:prstGeom prst="rect">
            <a:avLst/>
          </a:prstGeom>
          <a:solidFill>
            <a:srgbClr val="FF4C70"/>
          </a:solidFill>
          <a:ln>
            <a:solidFill>
              <a:srgbClr val="FF4C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Content Placeholder 3" descr="A purple octagon on a black background&#10;&#10;AI-generated content may be incorrect.">
            <a:extLst>
              <a:ext uri="{FF2B5EF4-FFF2-40B4-BE49-F238E27FC236}">
                <a16:creationId xmlns:a16="http://schemas.microsoft.com/office/drawing/2014/main" id="{757CD925-A50C-44EF-E14B-BC98C84612DA}"/>
              </a:ext>
            </a:extLst>
          </p:cNvPr>
          <p:cNvPicPr>
            <a:picLocks noGrp="1" noChangeAspect="1"/>
          </p:cNvPicPr>
          <p:nvPr>
            <p:ph idx="1"/>
          </p:nvPr>
        </p:nvPicPr>
        <p:blipFill>
          <a:blip r:embed="rId2"/>
          <a:stretch>
            <a:fillRect/>
          </a:stretch>
        </p:blipFill>
        <p:spPr>
          <a:xfrm>
            <a:off x="-4256965" y="-1763411"/>
            <a:ext cx="14351137" cy="14061365"/>
          </a:xfrm>
          <a:prstGeom prst="rect">
            <a:avLst/>
          </a:prstGeom>
        </p:spPr>
      </p:pic>
      <p:sp>
        <p:nvSpPr>
          <p:cNvPr id="9" name="Title 8">
            <a:extLst>
              <a:ext uri="{FF2B5EF4-FFF2-40B4-BE49-F238E27FC236}">
                <a16:creationId xmlns:a16="http://schemas.microsoft.com/office/drawing/2014/main" id="{DB653E42-8FF6-B7EF-32BD-00C6D543DD30}"/>
              </a:ext>
            </a:extLst>
          </p:cNvPr>
          <p:cNvSpPr>
            <a:spLocks noGrp="1"/>
          </p:cNvSpPr>
          <p:nvPr>
            <p:ph type="title"/>
          </p:nvPr>
        </p:nvSpPr>
        <p:spPr>
          <a:xfrm>
            <a:off x="838200" y="365125"/>
            <a:ext cx="3801374" cy="1354317"/>
          </a:xfrm>
        </p:spPr>
        <p:txBody>
          <a:bodyPr/>
          <a:lstStyle/>
          <a:p>
            <a:r>
              <a:rPr lang="en-GB" dirty="0">
                <a:latin typeface="Atkinson Hyperlegible"/>
              </a:rPr>
              <a:t>Curriculum Revisions </a:t>
            </a:r>
          </a:p>
        </p:txBody>
      </p:sp>
      <p:sp>
        <p:nvSpPr>
          <p:cNvPr id="18" name="Content Placeholder 2">
            <a:extLst>
              <a:ext uri="{FF2B5EF4-FFF2-40B4-BE49-F238E27FC236}">
                <a16:creationId xmlns:a16="http://schemas.microsoft.com/office/drawing/2014/main" id="{A05B62AC-B336-BD7B-0A92-1EC3C842B515}"/>
              </a:ext>
            </a:extLst>
          </p:cNvPr>
          <p:cNvSpPr txBox="1">
            <a:spLocks/>
          </p:cNvSpPr>
          <p:nvPr/>
        </p:nvSpPr>
        <p:spPr>
          <a:xfrm>
            <a:off x="838200" y="1825625"/>
            <a:ext cx="5080959" cy="4351338"/>
          </a:xfrm>
          <a:prstGeom prst="rect">
            <a:avLst/>
          </a:prstGeom>
        </p:spPr>
        <p:txBody>
          <a:bodyPr vert="horz" lIns="91440" tIns="45720" rIns="91440" bIns="45720" rtlCol="0" anchor="t">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Atkinson Hyperlegible"/>
              </a:rPr>
              <a:t>All FECs will have Curriculum Revisions. </a:t>
            </a:r>
            <a:endParaRPr lang="en-US" dirty="0">
              <a:latin typeface="Atkinson Hyperlegible"/>
            </a:endParaRPr>
          </a:p>
          <a:p>
            <a:r>
              <a:rPr lang="en-GB" dirty="0">
                <a:latin typeface="Atkinson Hyperlegible"/>
              </a:rPr>
              <a:t>They will present a document that looks like this</a:t>
            </a:r>
          </a:p>
          <a:p>
            <a:r>
              <a:rPr lang="en-GB" dirty="0">
                <a:latin typeface="Atkinson Hyperlegible"/>
              </a:rPr>
              <a:t>The revision could be anything from small name changes to larger changes to assessments etc </a:t>
            </a:r>
          </a:p>
          <a:p>
            <a:r>
              <a:rPr lang="en-GB" dirty="0">
                <a:latin typeface="Atkinson Hyperlegible"/>
              </a:rPr>
              <a:t>Your input as the voice of the student body is VITAL to these discussions </a:t>
            </a:r>
          </a:p>
          <a:p>
            <a:r>
              <a:rPr lang="en-GB" dirty="0">
                <a:latin typeface="Atkinson Hyperlegible"/>
              </a:rPr>
              <a:t>Prior to each curriculum revision you will have a briefing with the rep coordinator to discuss your responses! </a:t>
            </a:r>
          </a:p>
        </p:txBody>
      </p:sp>
      <p:pic>
        <p:nvPicPr>
          <p:cNvPr id="19" name="Picture 18" descr="A white and black document with black text&#10;&#10;AI-generated content may be incorrect.">
            <a:extLst>
              <a:ext uri="{FF2B5EF4-FFF2-40B4-BE49-F238E27FC236}">
                <a16:creationId xmlns:a16="http://schemas.microsoft.com/office/drawing/2014/main" id="{21DC9848-BC2B-5AA4-FBAE-CE4B422CDFF0}"/>
              </a:ext>
            </a:extLst>
          </p:cNvPr>
          <p:cNvPicPr>
            <a:picLocks noChangeAspect="1"/>
          </p:cNvPicPr>
          <p:nvPr/>
        </p:nvPicPr>
        <p:blipFill>
          <a:blip r:embed="rId3"/>
          <a:stretch>
            <a:fillRect/>
          </a:stretch>
        </p:blipFill>
        <p:spPr>
          <a:xfrm>
            <a:off x="6204949" y="1408981"/>
            <a:ext cx="5719950" cy="3536831"/>
          </a:xfrm>
          <a:prstGeom prst="rect">
            <a:avLst/>
          </a:prstGeom>
        </p:spPr>
      </p:pic>
    </p:spTree>
    <p:extLst>
      <p:ext uri="{BB962C8B-B14F-4D97-AF65-F5344CB8AC3E}">
        <p14:creationId xmlns:p14="http://schemas.microsoft.com/office/powerpoint/2010/main" val="1073700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4BAF9"/>
        </a:solidFill>
        <a:effectLst/>
      </p:bgPr>
    </p:bg>
    <p:spTree>
      <p:nvGrpSpPr>
        <p:cNvPr id="1" name="">
          <a:extLst>
            <a:ext uri="{FF2B5EF4-FFF2-40B4-BE49-F238E27FC236}">
              <a16:creationId xmlns:a16="http://schemas.microsoft.com/office/drawing/2014/main" id="{067AF804-57C7-8F90-252F-D44E4662D50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FDCAB7B8-1012-74AA-3E23-E49C707E7971}"/>
              </a:ext>
            </a:extLst>
          </p:cNvPr>
          <p:cNvSpPr/>
          <p:nvPr/>
        </p:nvSpPr>
        <p:spPr>
          <a:xfrm rot="1560000">
            <a:off x="-4660489" y="-2331745"/>
            <a:ext cx="18700891" cy="10491156"/>
          </a:xfrm>
          <a:prstGeom prst="rect">
            <a:avLst/>
          </a:prstGeom>
          <a:solidFill>
            <a:srgbClr val="FF4C70"/>
          </a:solidFill>
          <a:ln>
            <a:solidFill>
              <a:srgbClr val="FF4C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itle 8">
            <a:extLst>
              <a:ext uri="{FF2B5EF4-FFF2-40B4-BE49-F238E27FC236}">
                <a16:creationId xmlns:a16="http://schemas.microsoft.com/office/drawing/2014/main" id="{32EF02A1-B863-3548-E473-C4AE924E63AC}"/>
              </a:ext>
            </a:extLst>
          </p:cNvPr>
          <p:cNvSpPr>
            <a:spLocks noGrp="1"/>
          </p:cNvSpPr>
          <p:nvPr>
            <p:ph type="title"/>
          </p:nvPr>
        </p:nvSpPr>
        <p:spPr>
          <a:xfrm>
            <a:off x="838200" y="365125"/>
            <a:ext cx="3801374" cy="1354317"/>
          </a:xfrm>
        </p:spPr>
        <p:txBody>
          <a:bodyPr/>
          <a:lstStyle/>
          <a:p>
            <a:r>
              <a:rPr lang="en-GB" dirty="0">
                <a:latin typeface="Atkinson Hyperlegible"/>
              </a:rPr>
              <a:t>Campus Council</a:t>
            </a:r>
          </a:p>
        </p:txBody>
      </p:sp>
      <p:sp>
        <p:nvSpPr>
          <p:cNvPr id="18" name="Content Placeholder 2">
            <a:extLst>
              <a:ext uri="{FF2B5EF4-FFF2-40B4-BE49-F238E27FC236}">
                <a16:creationId xmlns:a16="http://schemas.microsoft.com/office/drawing/2014/main" id="{78898475-2BFE-03AB-24C8-C51FCC15BAA5}"/>
              </a:ext>
            </a:extLst>
          </p:cNvPr>
          <p:cNvSpPr txBox="1">
            <a:spLocks/>
          </p:cNvSpPr>
          <p:nvPr/>
        </p:nvSpPr>
        <p:spPr>
          <a:xfrm>
            <a:off x="838200" y="1825625"/>
            <a:ext cx="5080959" cy="4351338"/>
          </a:xfrm>
          <a:prstGeom prst="rect">
            <a:avLst/>
          </a:prstGeom>
        </p:spPr>
        <p:txBody>
          <a:bodyPr vert="horz" lIns="91440" tIns="45720" rIns="91440" bIns="45720" rtlCol="0" anchor="t">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Atkinson Hyperlegible"/>
              </a:rPr>
              <a:t>School Reps will be part of their Campus’ Council.</a:t>
            </a:r>
            <a:endParaRPr lang="en-US" dirty="0">
              <a:latin typeface="Atkinson Hyperlegible"/>
            </a:endParaRPr>
          </a:p>
          <a:p>
            <a:r>
              <a:rPr lang="en-GB" dirty="0">
                <a:latin typeface="Atkinson Hyperlegible"/>
              </a:rPr>
              <a:t>This will involve meeting regularly with the Campus Officer to work on campaigns, form policies, and decide on campus stances.</a:t>
            </a:r>
            <a:endParaRPr lang="en-US" dirty="0">
              <a:latin typeface="Atkinson Hyperlegible"/>
            </a:endParaRPr>
          </a:p>
          <a:p>
            <a:r>
              <a:rPr lang="en-GB" dirty="0">
                <a:latin typeface="Atkinson Hyperlegible"/>
              </a:rPr>
              <a:t>You will receive full training on this from the Democracy Development Coordinator.</a:t>
            </a:r>
            <a:endParaRPr lang="en-US" dirty="0">
              <a:latin typeface="Atkinson Hyperlegible"/>
            </a:endParaRPr>
          </a:p>
          <a:p>
            <a:r>
              <a:rPr lang="en-GB" dirty="0">
                <a:latin typeface="Atkinson Hyperlegible"/>
              </a:rPr>
              <a:t>Active members of the Campus Council will also have the chance to be part of the Union Executive, the top decision-making body of the Union.</a:t>
            </a:r>
            <a:endParaRPr lang="en-GB" dirty="0">
              <a:latin typeface="Atkinson Hyperlegible"/>
              <a:cs typeface="Arial"/>
            </a:endParaRPr>
          </a:p>
          <a:p>
            <a:endParaRPr lang="en-GB" dirty="0">
              <a:latin typeface="Atkinson Hyperlegible"/>
            </a:endParaRPr>
          </a:p>
        </p:txBody>
      </p:sp>
      <p:pic>
        <p:nvPicPr>
          <p:cNvPr id="3" name="Picture 2">
            <a:extLst>
              <a:ext uri="{FF2B5EF4-FFF2-40B4-BE49-F238E27FC236}">
                <a16:creationId xmlns:a16="http://schemas.microsoft.com/office/drawing/2014/main" id="{B381056A-9595-6CDA-A96B-F4DF56A84FAB}"/>
              </a:ext>
            </a:extLst>
          </p:cNvPr>
          <p:cNvPicPr>
            <a:picLocks noChangeAspect="1"/>
          </p:cNvPicPr>
          <p:nvPr/>
        </p:nvPicPr>
        <p:blipFill>
          <a:blip r:embed="rId2"/>
          <a:stretch>
            <a:fillRect/>
          </a:stretch>
        </p:blipFill>
        <p:spPr>
          <a:xfrm>
            <a:off x="6822001" y="819273"/>
            <a:ext cx="3194581" cy="3243353"/>
          </a:xfrm>
          <a:prstGeom prst="rect">
            <a:avLst/>
          </a:prstGeom>
        </p:spPr>
      </p:pic>
      <p:pic>
        <p:nvPicPr>
          <p:cNvPr id="5" name="Picture 4">
            <a:extLst>
              <a:ext uri="{FF2B5EF4-FFF2-40B4-BE49-F238E27FC236}">
                <a16:creationId xmlns:a16="http://schemas.microsoft.com/office/drawing/2014/main" id="{FF15437D-6ABF-CE97-CCC2-E8994DC8E429}"/>
              </a:ext>
            </a:extLst>
          </p:cNvPr>
          <p:cNvPicPr>
            <a:picLocks noChangeAspect="1"/>
          </p:cNvPicPr>
          <p:nvPr/>
        </p:nvPicPr>
        <p:blipFill>
          <a:blip r:embed="rId3"/>
          <a:stretch>
            <a:fillRect/>
          </a:stretch>
        </p:blipFill>
        <p:spPr>
          <a:xfrm>
            <a:off x="6641184" y="4347219"/>
            <a:ext cx="4712616" cy="1085182"/>
          </a:xfrm>
          <a:prstGeom prst="rect">
            <a:avLst/>
          </a:prstGeom>
        </p:spPr>
      </p:pic>
    </p:spTree>
    <p:extLst>
      <p:ext uri="{BB962C8B-B14F-4D97-AF65-F5344CB8AC3E}">
        <p14:creationId xmlns:p14="http://schemas.microsoft.com/office/powerpoint/2010/main" val="29663305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MENTIMETER_SERIES_ID_KEY" val="al6a81tx4o793626542xw9ittccjyx5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tonstaffsavvy xmlns="c1624bdc-92f4-4e6b-8ae5-798a9fcc3e85">1</putonstaffsavvy>
    <lcf76f155ced4ddcb4097134ff3c332f xmlns="c1624bdc-92f4-4e6b-8ae5-798a9fcc3e85">
      <Terms xmlns="http://schemas.microsoft.com/office/infopath/2007/PartnerControls"/>
    </lcf76f155ced4ddcb4097134ff3c332f>
    <TaxCatchAll xmlns="efc3e123-a60a-4a17-aaf1-487e28d9a3b3" xsi:nil="true"/>
    <_Flow_SignoffStatus xmlns="c1624bdc-92f4-4e6b-8ae5-798a9fcc3e85" xsi:nil="true"/>
    <PersontoAction xmlns="c1624bdc-92f4-4e6b-8ae5-798a9fcc3e85">
      <UserInfo>
        <DisplayName/>
        <AccountId xsi:nil="true"/>
        <AccountType/>
      </UserInfo>
    </PersontoAction>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E1E903C2B45FB4F9A2A11DF3EA8A584" ma:contentTypeVersion="22" ma:contentTypeDescription="Create a new document." ma:contentTypeScope="" ma:versionID="0a3f12b4398a3156399bf9f2490a6d60">
  <xsd:schema xmlns:xsd="http://www.w3.org/2001/XMLSchema" xmlns:xs="http://www.w3.org/2001/XMLSchema" xmlns:p="http://schemas.microsoft.com/office/2006/metadata/properties" xmlns:ns2="c1624bdc-92f4-4e6b-8ae5-798a9fcc3e85" xmlns:ns3="70ff0715-aae2-4920-9ee4-1b75c4b62e74" xmlns:ns4="efc3e123-a60a-4a17-aaf1-487e28d9a3b3" targetNamespace="http://schemas.microsoft.com/office/2006/metadata/properties" ma:root="true" ma:fieldsID="19738bc35f6a9d5e88981d0a20b81d2f" ns2:_="" ns3:_="" ns4:_="">
    <xsd:import namespace="c1624bdc-92f4-4e6b-8ae5-798a9fcc3e85"/>
    <xsd:import namespace="70ff0715-aae2-4920-9ee4-1b75c4b62e74"/>
    <xsd:import namespace="efc3e123-a60a-4a17-aaf1-487e28d9a3b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MediaLengthInSeconds" minOccurs="0"/>
                <xsd:element ref="ns3:SharedWithUsers" minOccurs="0"/>
                <xsd:element ref="ns3:SharedWithDetails" minOccurs="0"/>
                <xsd:element ref="ns2:lcf76f155ced4ddcb4097134ff3c332f" minOccurs="0"/>
                <xsd:element ref="ns4:TaxCatchAll" minOccurs="0"/>
                <xsd:element ref="ns2:putonstaffsavvy" minOccurs="0"/>
                <xsd:element ref="ns2:MediaServiceObjectDetectorVersions" minOccurs="0"/>
                <xsd:element ref="ns2:_Flow_SignoffStatus" minOccurs="0"/>
                <xsd:element ref="ns2:MediaServiceSearchProperties" minOccurs="0"/>
                <xsd:element ref="ns2:MediaServiceBillingMetadata" minOccurs="0"/>
                <xsd:element ref="ns2:Personto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624bdc-92f4-4e6b-8ae5-798a9fcc3e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41a27b9-f0cd-4770-b911-d8e1525d18bb" ma:termSetId="09814cd3-568e-fe90-9814-8d621ff8fb84" ma:anchorId="fba54fb3-c3e1-fe81-a776-ca4b69148c4d" ma:open="true" ma:isKeyword="false">
      <xsd:complexType>
        <xsd:sequence>
          <xsd:element ref="pc:Terms" minOccurs="0" maxOccurs="1"/>
        </xsd:sequence>
      </xsd:complexType>
    </xsd:element>
    <xsd:element name="putonstaffsavvy" ma:index="24" nillable="true" ma:displayName="put on staff savvy" ma:default="1" ma:format="Dropdown" ma:internalName="putonstaffsavvy">
      <xsd:simpleType>
        <xsd:restriction base="dms:Text">
          <xsd:maxLength value="255"/>
        </xsd:restriction>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_Flow_SignoffStatus" ma:index="26" nillable="true" ma:displayName="Sign-off status" ma:internalName="Sign_x002d_off_x0020_status">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element name="PersontoAction" ma:index="29" nillable="true" ma:displayName="Person to Action " ma:format="Dropdown" ma:list="UserInfo" ma:SharePointGroup="0" ma:internalName="PersontoAction">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70ff0715-aae2-4920-9ee4-1b75c4b62e74"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fc3e123-a60a-4a17-aaf1-487e28d9a3b3"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4c8929df-161e-49e3-a821-b6531332f9a5}" ma:internalName="TaxCatchAll" ma:showField="CatchAllData" ma:web="70ff0715-aae2-4920-9ee4-1b75c4b62e7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ED771B5-4B25-474A-91DD-C8D23C31277D}">
  <ds:schemaRefs>
    <ds:schemaRef ds:uri="http://schemas.openxmlformats.org/package/2006/metadata/core-properties"/>
    <ds:schemaRef ds:uri="efc3e123-a60a-4a17-aaf1-487e28d9a3b3"/>
    <ds:schemaRef ds:uri="http://schemas.microsoft.com/office/2006/documentManagement/types"/>
    <ds:schemaRef ds:uri="http://purl.org/dc/terms/"/>
    <ds:schemaRef ds:uri="http://schemas.microsoft.com/office/2006/metadata/properties"/>
    <ds:schemaRef ds:uri="http://www.w3.org/XML/1998/namespace"/>
    <ds:schemaRef ds:uri="http://purl.org/dc/dcmitype/"/>
    <ds:schemaRef ds:uri="70ff0715-aae2-4920-9ee4-1b75c4b62e74"/>
    <ds:schemaRef ds:uri="http://purl.org/dc/elements/1.1/"/>
    <ds:schemaRef ds:uri="http://schemas.microsoft.com/office/infopath/2007/PartnerControls"/>
    <ds:schemaRef ds:uri="c1624bdc-92f4-4e6b-8ae5-798a9fcc3e85"/>
  </ds:schemaRefs>
</ds:datastoreItem>
</file>

<file path=customXml/itemProps2.xml><?xml version="1.0" encoding="utf-8"?>
<ds:datastoreItem xmlns:ds="http://schemas.openxmlformats.org/officeDocument/2006/customXml" ds:itemID="{666FAC50-63B1-4D89-BD50-E9A143324B2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1624bdc-92f4-4e6b-8ae5-798a9fcc3e85"/>
    <ds:schemaRef ds:uri="70ff0715-aae2-4920-9ee4-1b75c4b62e74"/>
    <ds:schemaRef ds:uri="efc3e123-a60a-4a17-aaf1-487e28d9a3b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27F02DF-2985-4545-9542-5CE0D6A1102F}">
  <ds:schemaRefs>
    <ds:schemaRef ds:uri="http://schemas.microsoft.com/sharepoint/v3/contenttype/forms"/>
  </ds:schemaRefs>
</ds:datastoreItem>
</file>

<file path=docMetadata/LabelInfo.xml><?xml version="1.0" encoding="utf-8"?>
<clbl:labelList xmlns:clbl="http://schemas.microsoft.com/office/2020/mipLabelMetadata">
  <clbl:label id="{5f35c3da-39ae-4632-9ac1-afc2f25d2852}" enabled="0" method="" siteId="{5f35c3da-39ae-4632-9ac1-afc2f25d2852}" removed="1"/>
</clbl:labelList>
</file>

<file path=docProps/app.xml><?xml version="1.0" encoding="utf-8"?>
<Properties xmlns="http://schemas.openxmlformats.org/officeDocument/2006/extended-properties" xmlns:vt="http://schemas.openxmlformats.org/officeDocument/2006/docPropsVTypes">
  <TotalTime>376</TotalTime>
  <Words>1207</Words>
  <Application>Microsoft Office PowerPoint</Application>
  <PresentationFormat>Widescreen</PresentationFormat>
  <Paragraphs>110</Paragraphs>
  <Slides>15</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Aptos</vt:lpstr>
      <vt:lpstr>Aptos Display</vt:lpstr>
      <vt:lpstr>Arial</vt:lpstr>
      <vt:lpstr>Atkinson Hyperlegible</vt:lpstr>
      <vt:lpstr>Calibri</vt:lpstr>
      <vt:lpstr>Office Theme</vt:lpstr>
      <vt:lpstr>PowerPoint Presentation</vt:lpstr>
      <vt:lpstr>PowerPoint Presentation</vt:lpstr>
      <vt:lpstr>PowerPoint Presentation</vt:lpstr>
      <vt:lpstr>What is a School Rep? </vt:lpstr>
      <vt:lpstr>How to talk to Course Reps? </vt:lpstr>
      <vt:lpstr>How to use the Messaging Centre?</vt:lpstr>
      <vt:lpstr>Faculty Education Committees (FECs)</vt:lpstr>
      <vt:lpstr>Curriculum Revisions </vt:lpstr>
      <vt:lpstr>Campus Council</vt:lpstr>
      <vt:lpstr>What is a campaign?</vt:lpstr>
      <vt:lpstr>Does campaigning work? </vt:lpstr>
      <vt:lpstr>Your Liberation &amp; Campaigns Coordinator – Jo Bunkle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Smith, Demi</dc:creator>
  <cp:lastModifiedBy>Boyd, Nicola</cp:lastModifiedBy>
  <cp:revision>1492</cp:revision>
  <dcterms:created xsi:type="dcterms:W3CDTF">2024-07-25T11:01:04Z</dcterms:created>
  <dcterms:modified xsi:type="dcterms:W3CDTF">2026-08-24T13:16:56Z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0x010100EE1E903C2B45FB4F9A2A11DF3EA8A584</vt:lpwstr>
  </property>
  <property fmtid="{D5CDD505-2E9C-101B-9397-08002B2CF9AE}" pid="3" name="MediaServiceImageTags">
    <vt:lpwstr/>
  </property>
</Properties>
</file>